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7" r:id="rId10"/>
    <p:sldId id="266" r:id="rId11"/>
    <p:sldId id="262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F75E-90FD-40FA-AAEA-8A976F22E701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D29A-CD8D-4E90-810F-8D5E11F5F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807C-6EB9-4685-BF48-23BDC25D45CC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16BE-CC07-4185-A955-0957F4F70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878E8-E475-44F6-9B3A-2AAE0BAE60DB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49DC-2AFF-400A-A3B9-926EF1FD1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DB3DA-484A-46E3-9104-B33CACE41149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2305E-C676-4D4C-BD7C-4B163286C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FB3EB-F944-449B-B015-FCDEE8D7CBD7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AB4BF-1303-4E5D-87B1-F85AC4994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4C858-E028-4861-879C-1CEAC2AFC9D3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DB77-B8F2-4C96-A36E-0CDD5B781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6E6DF-AAF8-4738-850E-38C434E1DC4E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C160-F942-4590-9143-A5C756EA9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C9AA1-1DC3-41F0-A027-60FAC999FF06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DA8A1-EB48-455D-B611-398899C0C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4206-770F-4369-983F-08044E8A6193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A415-2B32-423C-AE50-FC3659F25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2DC4D-3A7F-45A4-B874-43982FDAA4A4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4639-80A1-4113-B0D8-FC2ED561E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5A911-C9E9-4CA1-A3A8-72B13885E985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80490-E217-4A01-BE60-03FF54602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8EE065-7995-4B8C-8908-EE79A86BC660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FFC10A-9C0F-46A0-9071-ECB1D36D4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0" y="1500188"/>
            <a:ext cx="6121400" cy="1446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Развивающая игра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«Что лишнее?»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4563" y="3357563"/>
            <a:ext cx="55403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Цель: развитие зрительной памяти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75" y="500063"/>
            <a:ext cx="1428750" cy="2214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571875" y="1071563"/>
            <a:ext cx="1928813" cy="17859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643688" y="1071563"/>
            <a:ext cx="1643062" cy="1643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00438" y="4572000"/>
            <a:ext cx="1643062" cy="1643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2786063" y="3357563"/>
            <a:ext cx="3486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a_AlbionicTtlRg&amp;Bt" pitchFamily="34" charset="-52"/>
              </a:rPr>
              <a:t>Правильно!</a:t>
            </a:r>
          </a:p>
        </p:txBody>
      </p:sp>
    </p:spTree>
  </p:cSld>
  <p:clrMapOvr>
    <a:masterClrMapping/>
  </p:clrMapOvr>
  <p:transition>
    <p:strips dir="r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928688" y="1643063"/>
            <a:ext cx="1643062" cy="19288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357563" y="1643063"/>
            <a:ext cx="2143125" cy="207168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500813" y="1714500"/>
            <a:ext cx="1785937" cy="19288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>
            <a:hlinkClick r:id="rId2" action="ppaction://hlinksldjump"/>
          </p:cNvPr>
          <p:cNvSpPr/>
          <p:nvPr/>
        </p:nvSpPr>
        <p:spPr>
          <a:xfrm>
            <a:off x="714375" y="1928813"/>
            <a:ext cx="1285875" cy="15001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2786063" y="2071688"/>
            <a:ext cx="1500187" cy="150018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929438" y="2214563"/>
            <a:ext cx="1357312" cy="12858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5000625" y="2000250"/>
            <a:ext cx="1071563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86125" y="1357313"/>
            <a:ext cx="26527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Calibri" pitchFamily="34" charset="0"/>
              </a:rPr>
              <a:t>Неверно!</a:t>
            </a:r>
          </a:p>
          <a:p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786063" y="2571750"/>
            <a:ext cx="3370262" cy="2643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Попробуй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hlinkClick r:id="rId3" action="ppaction://hlinksldjump"/>
              </a:rPr>
              <a:t>Еще</a:t>
            </a:r>
            <a:r>
              <a:rPr lang="ru-RU" sz="3600" dirty="0"/>
              <a:t>!</a:t>
            </a:r>
          </a:p>
        </p:txBody>
      </p:sp>
    </p:spTree>
  </p:cSld>
  <p:clrMapOvr>
    <a:masterClrMapping/>
  </p:clrMapOvr>
  <p:transition>
    <p:pull dir="ld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42938" y="428625"/>
            <a:ext cx="2071687" cy="21431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429000" y="571500"/>
            <a:ext cx="2071688" cy="20716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43625" y="714375"/>
            <a:ext cx="1785938" cy="17859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86188" y="4286250"/>
            <a:ext cx="1285875" cy="1928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2928938" y="3286125"/>
            <a:ext cx="3067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a_AlbionicTtlRg&amp;Bt" pitchFamily="34" charset="-52"/>
              </a:rPr>
              <a:t>Молодец!</a:t>
            </a:r>
          </a:p>
        </p:txBody>
      </p:sp>
    </p:spTree>
  </p:cSld>
  <p:clrMapOvr>
    <a:masterClrMapping/>
  </p:clrMapOvr>
  <p:transition>
    <p:pull dir="d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99" y="1142984"/>
            <a:ext cx="9068701" cy="350865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ETX" pitchFamily="2" charset="0"/>
              </a:rPr>
              <a:t>Задание: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BosaNova" pitchFamily="82" charset="-52"/>
              </a:rPr>
              <a:t>Запомни фигуры.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BosaNova" pitchFamily="82" charset="-52"/>
              </a:rPr>
              <a:t>Перейди к следующему слайду и выбери фигуру, которой не было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BosaNova" pitchFamily="82" charset="-52"/>
              </a:rPr>
              <a:t>На предыдущем слайде.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ETX" pitchFamily="2" charset="0"/>
              </a:rPr>
              <a:t>Удачи!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14438" y="1500188"/>
            <a:ext cx="2428875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625" y="1643063"/>
            <a:ext cx="3286125" cy="207168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5929313" y="2428875"/>
            <a:ext cx="2000250" cy="121443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3571875" y="2428875"/>
            <a:ext cx="1214438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внобедренный треугольник 3">
            <a:hlinkClick r:id="rId3" action="ppaction://hlinksldjump"/>
          </p:cNvPr>
          <p:cNvSpPr/>
          <p:nvPr/>
        </p:nvSpPr>
        <p:spPr>
          <a:xfrm>
            <a:off x="714375" y="2214563"/>
            <a:ext cx="1857375" cy="1500187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286125" y="1357313"/>
            <a:ext cx="26527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Calibri" pitchFamily="34" charset="0"/>
              </a:rPr>
              <a:t>Неверно!</a:t>
            </a:r>
          </a:p>
          <a:p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786063" y="2571750"/>
            <a:ext cx="3441700" cy="2643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Попробуй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hlinkClick r:id="rId3" action="ppaction://hlinksldjump"/>
              </a:rPr>
              <a:t>Еще</a:t>
            </a:r>
            <a:r>
              <a:rPr lang="ru-RU" sz="3600" dirty="0"/>
              <a:t>!</a:t>
            </a:r>
          </a:p>
        </p:txBody>
      </p:sp>
    </p:spTree>
  </p:cSld>
  <p:clrMapOvr>
    <a:masterClrMapping/>
  </p:clrMapOvr>
  <p:transition>
    <p:split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857250"/>
            <a:ext cx="2500313" cy="1714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643063" y="857250"/>
            <a:ext cx="1785937" cy="1785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143250" y="3857625"/>
            <a:ext cx="2286000" cy="1928813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14625" y="2857500"/>
            <a:ext cx="28257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_AlbionicTtlRg&amp;Bt" pitchFamily="34" charset="-52"/>
              </a:rPr>
              <a:t>Правильно!</a:t>
            </a:r>
          </a:p>
        </p:txBody>
      </p:sp>
    </p:spTree>
  </p:cSld>
  <p:clrMapOvr>
    <a:masterClrMapping/>
  </p:clrMapOvr>
  <p:transition>
    <p:split orient="vert" dir="in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0" y="1357313"/>
            <a:ext cx="1428750" cy="2214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643313" y="1928813"/>
            <a:ext cx="1928812" cy="17859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15125" y="1928813"/>
            <a:ext cx="1643063" cy="1643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28625" y="1357313"/>
            <a:ext cx="1428750" cy="2214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4143375" y="1928813"/>
            <a:ext cx="1928813" cy="17859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2143125" y="1928813"/>
            <a:ext cx="1643063" cy="1643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572250" y="1928813"/>
            <a:ext cx="1643063" cy="1643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286125" y="1357313"/>
            <a:ext cx="26527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Calibri" pitchFamily="34" charset="0"/>
              </a:rPr>
              <a:t>Неверно!</a:t>
            </a:r>
          </a:p>
          <a:p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786063" y="2571750"/>
            <a:ext cx="3441700" cy="2643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Попробуй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hlinkClick r:id="rId3" action="ppaction://hlinksldjump"/>
              </a:rPr>
              <a:t>Еще</a:t>
            </a:r>
            <a:r>
              <a:rPr lang="ru-RU" sz="3600" dirty="0"/>
              <a:t>!</a:t>
            </a:r>
          </a:p>
        </p:txBody>
      </p:sp>
    </p:spTree>
  </p:cSld>
  <p:clrMapOvr>
    <a:masterClrMapping/>
  </p:clrMapOvr>
  <p:transition>
    <p:split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a_AlbionicTtlRg&amp;Bt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storm</dc:creator>
  <cp:lastModifiedBy>Admin</cp:lastModifiedBy>
  <cp:revision>3</cp:revision>
  <dcterms:created xsi:type="dcterms:W3CDTF">2009-08-08T14:29:38Z</dcterms:created>
  <dcterms:modified xsi:type="dcterms:W3CDTF">2014-02-16T10:19:01Z</dcterms:modified>
</cp:coreProperties>
</file>