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72" r:id="rId10"/>
    <p:sldId id="267" r:id="rId11"/>
    <p:sldId id="263" r:id="rId12"/>
    <p:sldId id="268" r:id="rId13"/>
    <p:sldId id="273" r:id="rId14"/>
    <p:sldId id="269" r:id="rId15"/>
    <p:sldId id="264" r:id="rId16"/>
    <p:sldId id="270" r:id="rId17"/>
    <p:sldId id="274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F992-B068-4E5A-8957-36EDCA474DBC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5DA06-38D4-4CA6-8D32-FD26FAC2DC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9EAA-1020-4171-AAFB-548C5A3BAED2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7947-62E7-4048-86A1-87E85CBDF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EB53-BB91-406B-A9E1-5508E11D69F1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E5B49-A051-4292-AD40-B75B736D6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D3FB4-D59E-4A18-ABE3-F7D15BA512B8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8592B-A62E-4F0D-8230-D448D5469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C7E35-1DF2-4A6D-9AAB-C40B716D5BA7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1726-1797-48AA-9270-E6CE2E58D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78D9-7585-4243-9E38-23A0DC2DC3A2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FFA85-9DD6-4689-A20B-D03FE7FC3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5C2D-A238-423D-BAB2-0FEE65168066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0760-28BC-497E-B411-EEB7D37B4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2FC8-73E5-4E57-84D6-CC6F4979C3FE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31A56-2263-4D70-9DE7-88AE80463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9520A-877A-48D3-A4D9-431D42CD070D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06133-592E-4D9C-9A58-AD8869AB1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E1D0-1CC2-4710-A926-C72D8993A054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CC90-342E-437E-8EE6-EA83AF1F6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AD8A7-93B3-42F2-9736-9C25A339C6D1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20699-E5D6-4281-A10F-D12C73EC3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C11CC1-40BB-4D9D-AADA-88322090CD38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15E99-6E73-4408-8254-BE9D3CE54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slide" Target="slide18.xml"/><Relationship Id="rId12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slide" Target="slide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5" y="1571625"/>
            <a:ext cx="6967538" cy="1077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ricketInlineShadow" pitchFamily="2" charset="0"/>
              </a:rPr>
              <a:t>Развивающая игра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ricketInlineShadow" pitchFamily="2" charset="0"/>
              </a:rPr>
              <a:t>«Запомни последовательность»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2143125" y="3214688"/>
            <a:ext cx="5691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Calibri" pitchFamily="34" charset="0"/>
              </a:rPr>
              <a:t>Цель: развивать зрительную память</a:t>
            </a:r>
          </a:p>
        </p:txBody>
      </p:sp>
      <p:pic>
        <p:nvPicPr>
          <p:cNvPr id="2052" name="Рисунок 1" descr="4a0cd197d2d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786188"/>
            <a:ext cx="1898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3bd9992b7fa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3857625"/>
            <a:ext cx="18573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4c47694dcb4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857375"/>
            <a:ext cx="20764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 descr="5b92b892d33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1928813"/>
            <a:ext cx="187325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9edeb38085e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2214563"/>
            <a:ext cx="20605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72c30aa8d829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13" y="2000250"/>
            <a:ext cx="16525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357438" y="4643438"/>
            <a:ext cx="43227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solidFill>
                  <a:srgbClr val="0070C0"/>
                </a:solidFill>
                <a:latin typeface="a_AlgeriusBlw" pitchFamily="82" charset="-52"/>
              </a:rPr>
              <a:t>Умница!</a:t>
            </a:r>
          </a:p>
        </p:txBody>
      </p:sp>
    </p:spTree>
  </p:cSld>
  <p:clrMapOvr>
    <a:masterClrMapping/>
  </p:clrMapOvr>
  <p:transition>
    <p:pull dir="lu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92f163f3cd5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25"/>
            <a:ext cx="133667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2" descr="b04757bc14e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143125"/>
            <a:ext cx="129222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b7788f5a241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2214563"/>
            <a:ext cx="13700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c13ef7628ce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2071688"/>
            <a:ext cx="12033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5" descr="d8ec283ae530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2071688"/>
            <a:ext cx="11303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92f163f3cd5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143125"/>
            <a:ext cx="133667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2" descr="b04757bc14e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2143125"/>
            <a:ext cx="129222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b7788f5a241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2214563"/>
            <a:ext cx="13700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c13ef7628ce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2071688"/>
            <a:ext cx="12033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5" descr="d8ec283ae530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8" y="4357688"/>
            <a:ext cx="11303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6" descr="9edeb38085e5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71625" y="4643438"/>
            <a:ext cx="16891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Рисунок 7" descr="3215917c08dd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25" y="4429125"/>
            <a:ext cx="1509713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215206" y="2143116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?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3214688" y="3214688"/>
            <a:ext cx="2214562" cy="192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857250" y="2000250"/>
            <a:ext cx="7143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FF0000"/>
                </a:solidFill>
                <a:latin typeface="a_DomIno" pitchFamily="66" charset="-52"/>
              </a:rPr>
              <a:t>Неверно!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0430" y="3786190"/>
            <a:ext cx="164307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hlinkClick r:id="rId4" action="ppaction://hlinksldjump"/>
              </a:rPr>
              <a:t>Еще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раз!</a:t>
            </a:r>
          </a:p>
        </p:txBody>
      </p:sp>
    </p:spTree>
  </p:cSld>
  <p:clrMapOvr>
    <a:masterClrMapping/>
  </p:clrMapOvr>
  <p:transition>
    <p:wedge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92f163f3cd5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143125"/>
            <a:ext cx="1336675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 descr="b04757bc14e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2143125"/>
            <a:ext cx="129222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 descr="b7788f5a241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2214563"/>
            <a:ext cx="1370012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c13ef7628ce8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75" y="2071688"/>
            <a:ext cx="120332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d8ec283ae530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2071688"/>
            <a:ext cx="11303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2214563" y="4500563"/>
            <a:ext cx="51403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0070C0"/>
                </a:solidFill>
                <a:latin typeface="a_AlbionicTtlRg&amp;Bt" pitchFamily="34" charset="-52"/>
              </a:rPr>
              <a:t>Правильно!</a:t>
            </a:r>
          </a:p>
        </p:txBody>
      </p:sp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b4cfbb5e30b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214563"/>
            <a:ext cx="136048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 descr="dce88018a54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286000"/>
            <a:ext cx="1584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3" descr="e1af58d230e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357438"/>
            <a:ext cx="1389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4" descr="e904e055eb4f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2286000"/>
            <a:ext cx="132397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5" descr="ee9d01d8d46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2286000"/>
            <a:ext cx="13970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6" descr="f3a2a4793a7d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51763" y="2428875"/>
            <a:ext cx="1392237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b4cfbb5e30b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214563"/>
            <a:ext cx="136048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 descr="dce88018a54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286000"/>
            <a:ext cx="1584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3" descr="e1af58d230e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357438"/>
            <a:ext cx="1389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" descr="e904e055eb4f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2286000"/>
            <a:ext cx="132397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5" descr="ee9d01d8d465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2286000"/>
            <a:ext cx="13970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6" descr="f3a2a4793a7d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13" y="4572000"/>
            <a:ext cx="1392237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001024" y="2214554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?</a:t>
            </a:r>
          </a:p>
        </p:txBody>
      </p:sp>
      <p:pic>
        <p:nvPicPr>
          <p:cNvPr id="17417" name="Рисунок 8" descr="3bd9992b7fa1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00188" y="4429125"/>
            <a:ext cx="137001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9" descr="04a848d8096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4572000"/>
            <a:ext cx="15938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Рисунок 10" descr="9edeb38085e5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57938" y="4643438"/>
            <a:ext cx="16891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3214688" y="3214688"/>
            <a:ext cx="2214562" cy="192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857250" y="2000250"/>
            <a:ext cx="7143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FF0000"/>
                </a:solidFill>
                <a:latin typeface="a_DomIno" pitchFamily="66" charset="-52"/>
              </a:rPr>
              <a:t>Неверно!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0430" y="3786190"/>
            <a:ext cx="164307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hlinkClick r:id="rId4" action="ppaction://hlinksldjump"/>
              </a:rPr>
              <a:t>Еще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раз!</a:t>
            </a:r>
          </a:p>
        </p:txBody>
      </p:sp>
    </p:spTree>
  </p:cSld>
  <p:clrMapOvr>
    <a:masterClrMapping/>
  </p:clrMapOvr>
  <p:transition>
    <p:wedge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b4cfbb5e30b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214563"/>
            <a:ext cx="136048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 descr="dce88018a54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2286000"/>
            <a:ext cx="1584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3" descr="e1af58d230e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2357438"/>
            <a:ext cx="13890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 descr="e904e055eb4f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2286000"/>
            <a:ext cx="132397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5" descr="ee9d01d8d46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2286000"/>
            <a:ext cx="13970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6" descr="f3a2a4793a7d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51763" y="2428875"/>
            <a:ext cx="1392237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2357438" y="4572000"/>
            <a:ext cx="4117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0070C0"/>
                </a:solidFill>
                <a:latin typeface="a_AlbionicTtlRg&amp;Bt" pitchFamily="34" charset="-52"/>
              </a:rPr>
              <a:t>Молодец!</a:t>
            </a:r>
          </a:p>
        </p:txBody>
      </p:sp>
    </p:spTree>
  </p:cSld>
  <p:clrMapOvr>
    <a:masterClrMapping/>
  </p:clrMapOvr>
  <p:transition>
    <p:split dir="in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000108"/>
            <a:ext cx="8228022" cy="40934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Задание: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a_DomIno" pitchFamily="66" charset="-52"/>
              </a:rPr>
              <a:t>Посмотри внимательно на картинки и запомни их последовательность.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a_DomIno" pitchFamily="66" charset="-52"/>
              </a:rPr>
              <a:t>Затем перейди на следующий слайд и выбери из предложенных картинок ту,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70C0"/>
                </a:solidFill>
                <a:latin typeface="a_DomIno" pitchFamily="66" charset="-52"/>
              </a:rPr>
              <a:t>которой не достает.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solidFill>
                <a:srgbClr val="0070C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800" dirty="0">
              <a:solidFill>
                <a:srgbClr val="0070C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Удачи!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4a0cd197d2d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571625"/>
            <a:ext cx="1898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" descr="04a848d8096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571625"/>
            <a:ext cx="2682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3" descr="4bf04baefce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857375"/>
            <a:ext cx="200818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04a848d8096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642938"/>
            <a:ext cx="2682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3" descr="4a0cd197d2d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642938"/>
            <a:ext cx="1898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00892" y="785794"/>
            <a:ext cx="1075936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?</a:t>
            </a:r>
          </a:p>
        </p:txBody>
      </p:sp>
      <p:pic>
        <p:nvPicPr>
          <p:cNvPr id="5125" name="Рисунок 5" descr="4bf04baefce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3929063"/>
            <a:ext cx="20066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6" descr="3bd9992b7fa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3786188"/>
            <a:ext cx="20574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3214688" y="3214688"/>
            <a:ext cx="2214562" cy="192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857250" y="2000250"/>
            <a:ext cx="7143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FF0000"/>
                </a:solidFill>
                <a:latin typeface="a_DomIno" pitchFamily="66" charset="-52"/>
              </a:rPr>
              <a:t>Неверно!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0430" y="3786190"/>
            <a:ext cx="164307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hlinkClick r:id="rId3" action="ppaction://hlinksldjump"/>
              </a:rPr>
              <a:t>Еще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раз!</a:t>
            </a:r>
          </a:p>
        </p:txBody>
      </p:sp>
    </p:spTree>
  </p:cSld>
  <p:clrMapOvr>
    <a:masterClrMapping/>
  </p:clrMapOvr>
  <p:transition>
    <p:wedge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4a0cd197d2d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571625"/>
            <a:ext cx="1898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2" descr="04a848d8096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1571625"/>
            <a:ext cx="26828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3" descr="4bf04baefce8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1857375"/>
            <a:ext cx="200818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643188" y="4786313"/>
            <a:ext cx="4117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0070C0"/>
                </a:solidFill>
                <a:latin typeface="a_AlbionicTtlRg&amp;Bt" pitchFamily="34" charset="-52"/>
              </a:rPr>
              <a:t>Молодец!</a:t>
            </a:r>
          </a:p>
        </p:txBody>
      </p:sp>
    </p:spTree>
  </p:cSld>
  <p:clrMapOvr>
    <a:masterClrMapping/>
  </p:clrMapOvr>
  <p:transition>
    <p:wheel spokes="3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4c47694dcb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57375"/>
            <a:ext cx="20764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" descr="5b92b892d3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928813"/>
            <a:ext cx="187325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9edeb38085e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214563"/>
            <a:ext cx="20605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72c30aa8d82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13" y="2000250"/>
            <a:ext cx="16525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4c47694dcb4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357313"/>
            <a:ext cx="20764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5b92b892d33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428750"/>
            <a:ext cx="18732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9edeb38085e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571625"/>
            <a:ext cx="20605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72c30aa8d82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38" y="4214813"/>
            <a:ext cx="1652587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5" descr="4a0cd197d2da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88" y="4286250"/>
            <a:ext cx="1465262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643834" y="1500174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?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3214688" y="3214688"/>
            <a:ext cx="2214562" cy="1928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857250" y="2000250"/>
            <a:ext cx="7143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FF0000"/>
                </a:solidFill>
                <a:latin typeface="a_DomIno" pitchFamily="66" charset="-52"/>
              </a:rPr>
              <a:t>Неверно!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0430" y="3786190"/>
            <a:ext cx="164307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hlinkClick r:id="rId4" action="ppaction://hlinksldjump"/>
              </a:rPr>
              <a:t>Еще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раз!</a:t>
            </a:r>
          </a:p>
        </p:txBody>
      </p:sp>
    </p:spTree>
  </p:cSld>
  <p:clrMapOvr>
    <a:masterClrMapping/>
  </p:clrMapOvr>
  <p:transition>
    <p:wedge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72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CricketInlineShadow</vt:lpstr>
      <vt:lpstr>a_DomIno</vt:lpstr>
      <vt:lpstr>a_AlbionicTtlRg&amp;Bt</vt:lpstr>
      <vt:lpstr>a_AlgeriusBlw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storm</dc:creator>
  <cp:lastModifiedBy>Admin</cp:lastModifiedBy>
  <cp:revision>5</cp:revision>
  <dcterms:created xsi:type="dcterms:W3CDTF">2009-08-08T13:46:51Z</dcterms:created>
  <dcterms:modified xsi:type="dcterms:W3CDTF">2014-02-16T10:22:05Z</dcterms:modified>
</cp:coreProperties>
</file>