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Правила дорожного движения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16311" y="1484784"/>
            <a:ext cx="4247327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>
                <a:solidFill>
                  <a:schemeClr val="bg2">
                    <a:lumMod val="10000"/>
                  </a:schemeClr>
                </a:solidFill>
              </a:rPr>
              <a:t>Чтоб по улицам гулять</a:t>
            </a:r>
          </a:p>
          <a:p>
            <a:pPr marL="0" indent="0">
              <a:buNone/>
            </a:pPr>
            <a:r>
              <a:rPr lang="ru-RU" sz="1600" b="1" dirty="0">
                <a:solidFill>
                  <a:schemeClr val="bg2">
                    <a:lumMod val="10000"/>
                  </a:schemeClr>
                </a:solidFill>
              </a:rPr>
              <a:t>Нужно правила нам знать</a:t>
            </a:r>
          </a:p>
          <a:p>
            <a:pPr marL="0" indent="0">
              <a:buNone/>
            </a:pPr>
            <a:r>
              <a:rPr lang="ru-RU" sz="1600" b="1" dirty="0">
                <a:solidFill>
                  <a:schemeClr val="bg2">
                    <a:lumMod val="10000"/>
                  </a:schemeClr>
                </a:solidFill>
              </a:rPr>
              <a:t>Как пройти дорогу скоро</a:t>
            </a:r>
          </a:p>
          <a:p>
            <a:pPr marL="0" indent="0">
              <a:buNone/>
            </a:pPr>
            <a:r>
              <a:rPr lang="ru-RU" sz="1600" b="1" dirty="0">
                <a:solidFill>
                  <a:schemeClr val="bg2">
                    <a:lumMod val="10000"/>
                  </a:schemeClr>
                </a:solidFill>
              </a:rPr>
              <a:t>По сигналу светофора.</a:t>
            </a:r>
          </a:p>
          <a:p>
            <a:endParaRPr lang="ru-RU" sz="1100" b="1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ru-RU" sz="1600" b="1" dirty="0">
                <a:solidFill>
                  <a:schemeClr val="bg2">
                    <a:lumMod val="10000"/>
                  </a:schemeClr>
                </a:solidFill>
              </a:rPr>
              <a:t>Пешеходам для начала</a:t>
            </a:r>
          </a:p>
          <a:p>
            <a:pPr marL="0" indent="0">
              <a:buNone/>
            </a:pPr>
            <a:r>
              <a:rPr lang="ru-RU" sz="1600" b="1" dirty="0">
                <a:solidFill>
                  <a:schemeClr val="bg2">
                    <a:lumMod val="10000"/>
                  </a:schemeClr>
                </a:solidFill>
              </a:rPr>
              <a:t>Нужно знать лишь два сигнала</a:t>
            </a:r>
          </a:p>
          <a:p>
            <a:pPr marL="0" indent="0">
              <a:buNone/>
            </a:pPr>
            <a:r>
              <a:rPr lang="ru-RU" sz="1600" b="1" dirty="0">
                <a:solidFill>
                  <a:schemeClr val="bg2">
                    <a:lumMod val="10000"/>
                  </a:schemeClr>
                </a:solidFill>
              </a:rPr>
              <a:t>Красный стой! - спокойно жди</a:t>
            </a:r>
          </a:p>
          <a:p>
            <a:pPr marL="0" indent="0">
              <a:buNone/>
            </a:pPr>
            <a:r>
              <a:rPr lang="ru-RU" sz="1600" b="1" dirty="0">
                <a:solidFill>
                  <a:schemeClr val="bg2">
                    <a:lumMod val="10000"/>
                  </a:schemeClr>
                </a:solidFill>
              </a:rPr>
              <a:t>А зеленый – проходи!</a:t>
            </a:r>
          </a:p>
          <a:p>
            <a:endParaRPr lang="ru-RU" sz="1000" b="1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ru-RU" sz="1600" b="1" dirty="0">
                <a:solidFill>
                  <a:schemeClr val="bg2">
                    <a:lumMod val="10000"/>
                  </a:schemeClr>
                </a:solidFill>
              </a:rPr>
              <a:t>Для машин закон таков</a:t>
            </a:r>
          </a:p>
          <a:p>
            <a:pPr marL="0" indent="0">
              <a:buNone/>
            </a:pPr>
            <a:r>
              <a:rPr lang="ru-RU" sz="1600" b="1" dirty="0">
                <a:solidFill>
                  <a:schemeClr val="bg2">
                    <a:lumMod val="10000"/>
                  </a:schemeClr>
                </a:solidFill>
              </a:rPr>
              <a:t>Три сигнала - путь готов</a:t>
            </a:r>
          </a:p>
          <a:p>
            <a:pPr marL="0" indent="0">
              <a:buNone/>
            </a:pPr>
            <a:r>
              <a:rPr lang="ru-RU" sz="1600" b="1" dirty="0">
                <a:solidFill>
                  <a:schemeClr val="bg2">
                    <a:lumMod val="10000"/>
                  </a:schemeClr>
                </a:solidFill>
              </a:rPr>
              <a:t>И водитель должен знать</a:t>
            </a:r>
          </a:p>
          <a:p>
            <a:pPr marL="0" indent="0">
              <a:buNone/>
            </a:pPr>
            <a:r>
              <a:rPr lang="ru-RU" sz="1600" b="1" dirty="0">
                <a:solidFill>
                  <a:schemeClr val="bg2">
                    <a:lumMod val="10000"/>
                  </a:schemeClr>
                </a:solidFill>
              </a:rPr>
              <a:t>Можно ль ехать, иль стоять</a:t>
            </a: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ru-RU" sz="1200" b="1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ru-RU" sz="1600" b="1" dirty="0">
                <a:solidFill>
                  <a:schemeClr val="bg2">
                    <a:lumMod val="10000"/>
                  </a:schemeClr>
                </a:solidFill>
              </a:rPr>
              <a:t>Красный свет - запрет движенью</a:t>
            </a:r>
          </a:p>
          <a:p>
            <a:pPr marL="0" indent="0">
              <a:buNone/>
            </a:pPr>
            <a:r>
              <a:rPr lang="ru-RU" sz="1600" b="1" dirty="0">
                <a:solidFill>
                  <a:schemeClr val="bg2">
                    <a:lumMod val="10000"/>
                  </a:schemeClr>
                </a:solidFill>
              </a:rPr>
              <a:t>Желтый свет - к приготовленью</a:t>
            </a:r>
          </a:p>
          <a:p>
            <a:pPr marL="0" indent="0">
              <a:buNone/>
            </a:pPr>
            <a:r>
              <a:rPr lang="ru-RU" sz="1600" b="1" dirty="0">
                <a:solidFill>
                  <a:schemeClr val="bg2">
                    <a:lumMod val="10000"/>
                  </a:schemeClr>
                </a:solidFill>
              </a:rPr>
              <a:t>А зеленый свет горит -</a:t>
            </a:r>
          </a:p>
          <a:p>
            <a:pPr marL="0" indent="0">
              <a:buNone/>
            </a:pPr>
            <a:r>
              <a:rPr lang="ru-RU" sz="1600" b="1" dirty="0">
                <a:solidFill>
                  <a:schemeClr val="bg2">
                    <a:lumMod val="10000"/>
                  </a:schemeClr>
                </a:solidFill>
              </a:rPr>
              <a:t>Проезжайте, путь открыт!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60847"/>
            <a:ext cx="4248471" cy="4160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4565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Светофор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4" y="1412776"/>
            <a:ext cx="4247455" cy="4713387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>
                <a:solidFill>
                  <a:srgbClr val="002060"/>
                </a:solidFill>
              </a:rPr>
              <a:t>Светофор нас в гости ждет.</a:t>
            </a:r>
          </a:p>
          <a:p>
            <a:r>
              <a:rPr lang="ru-RU" b="1" i="1" dirty="0">
                <a:solidFill>
                  <a:srgbClr val="002060"/>
                </a:solidFill>
              </a:rPr>
              <a:t> Освещает переход.</a:t>
            </a:r>
          </a:p>
          <a:p>
            <a:endParaRPr lang="ru-RU" b="1" i="1" dirty="0">
              <a:solidFill>
                <a:srgbClr val="002060"/>
              </a:solidFill>
            </a:endParaRPr>
          </a:p>
          <a:p>
            <a:r>
              <a:rPr lang="ru-RU" b="1" i="1" dirty="0">
                <a:solidFill>
                  <a:srgbClr val="002060"/>
                </a:solidFill>
              </a:rPr>
              <a:t> Загорелся красный глаз:</a:t>
            </a:r>
          </a:p>
          <a:p>
            <a:r>
              <a:rPr lang="ru-RU" b="1" i="1" dirty="0">
                <a:solidFill>
                  <a:srgbClr val="002060"/>
                </a:solidFill>
              </a:rPr>
              <a:t> Задержать он хочет нас.</a:t>
            </a:r>
          </a:p>
          <a:p>
            <a:r>
              <a:rPr lang="ru-RU" b="1" i="1" dirty="0">
                <a:solidFill>
                  <a:srgbClr val="002060"/>
                </a:solidFill>
              </a:rPr>
              <a:t> Если красный – нет пути.</a:t>
            </a:r>
          </a:p>
          <a:p>
            <a:r>
              <a:rPr lang="ru-RU" b="1" i="1" dirty="0">
                <a:solidFill>
                  <a:srgbClr val="002060"/>
                </a:solidFill>
              </a:rPr>
              <a:t> Красный свет – нельзя идти.</a:t>
            </a:r>
          </a:p>
          <a:p>
            <a:endParaRPr lang="ru-RU" b="1" i="1" dirty="0">
              <a:solidFill>
                <a:srgbClr val="002060"/>
              </a:solidFill>
            </a:endParaRPr>
          </a:p>
          <a:p>
            <a:r>
              <a:rPr lang="ru-RU" b="1" i="1" dirty="0">
                <a:solidFill>
                  <a:srgbClr val="002060"/>
                </a:solidFill>
              </a:rPr>
              <a:t> Желтый свет – не очень строгий:</a:t>
            </a:r>
          </a:p>
          <a:p>
            <a:r>
              <a:rPr lang="ru-RU" b="1" i="1" dirty="0">
                <a:solidFill>
                  <a:srgbClr val="002060"/>
                </a:solidFill>
              </a:rPr>
              <a:t> Жди, нам нет пока дороги.</a:t>
            </a:r>
          </a:p>
          <a:p>
            <a:r>
              <a:rPr lang="ru-RU" b="1" i="1" dirty="0">
                <a:solidFill>
                  <a:srgbClr val="002060"/>
                </a:solidFill>
              </a:rPr>
              <a:t> Ярко-желтый глаз горит:</a:t>
            </a:r>
          </a:p>
          <a:p>
            <a:r>
              <a:rPr lang="ru-RU" b="1" i="1" dirty="0">
                <a:solidFill>
                  <a:srgbClr val="002060"/>
                </a:solidFill>
              </a:rPr>
              <a:t> Все движение стоит!</a:t>
            </a:r>
          </a:p>
          <a:p>
            <a:endParaRPr lang="ru-RU" b="1" i="1" dirty="0">
              <a:solidFill>
                <a:srgbClr val="002060"/>
              </a:solidFill>
            </a:endParaRPr>
          </a:p>
          <a:p>
            <a:r>
              <a:rPr lang="ru-RU" b="1" i="1" dirty="0">
                <a:solidFill>
                  <a:srgbClr val="002060"/>
                </a:solidFill>
              </a:rPr>
              <a:t> Наконец, зеленый глаз</a:t>
            </a:r>
          </a:p>
          <a:p>
            <a:r>
              <a:rPr lang="ru-RU" b="1" i="1" dirty="0">
                <a:solidFill>
                  <a:srgbClr val="002060"/>
                </a:solidFill>
              </a:rPr>
              <a:t> Открывает путь для нас.</a:t>
            </a:r>
          </a:p>
          <a:p>
            <a:r>
              <a:rPr lang="ru-RU" b="1" i="1" dirty="0">
                <a:solidFill>
                  <a:srgbClr val="002060"/>
                </a:solidFill>
              </a:rPr>
              <a:t> Полосатый переход</a:t>
            </a:r>
          </a:p>
          <a:p>
            <a:r>
              <a:rPr lang="ru-RU" b="1" i="1" dirty="0">
                <a:solidFill>
                  <a:srgbClr val="002060"/>
                </a:solidFill>
              </a:rPr>
              <a:t> Пешеходов юных ждет!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4048125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804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Знаки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dirty="0"/>
              <a:t>Знак «Уступи дорогу»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3200" b="1" i="1" dirty="0" smtClean="0"/>
              <a:t>Если </a:t>
            </a:r>
            <a:r>
              <a:rPr lang="ru-RU" sz="3200" b="1" i="1" dirty="0"/>
              <a:t>видишь этот знак,</a:t>
            </a:r>
          </a:p>
          <a:p>
            <a:pPr marL="0" indent="0">
              <a:buNone/>
            </a:pPr>
            <a:r>
              <a:rPr lang="ru-RU" sz="3200" b="1" i="1" dirty="0" smtClean="0"/>
              <a:t>Знай</a:t>
            </a:r>
            <a:r>
              <a:rPr lang="ru-RU" sz="3200" b="1" i="1" dirty="0"/>
              <a:t>, что он не просто так</a:t>
            </a:r>
            <a:r>
              <a:rPr lang="ru-RU" sz="3200" b="1" i="1" dirty="0" smtClean="0"/>
              <a:t>. </a:t>
            </a:r>
            <a:r>
              <a:rPr lang="ru-RU" sz="3200" b="1" i="1" dirty="0"/>
              <a:t>Чтобы не было проблем,</a:t>
            </a:r>
          </a:p>
          <a:p>
            <a:pPr marL="0" indent="0">
              <a:buNone/>
            </a:pPr>
            <a:r>
              <a:rPr lang="ru-RU" sz="3200" b="1" i="1" dirty="0" smtClean="0"/>
              <a:t>Уступи </a:t>
            </a:r>
            <a:r>
              <a:rPr lang="ru-RU" sz="3200" b="1" i="1" dirty="0"/>
              <a:t>дорогу всем!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284984"/>
            <a:ext cx="3518518" cy="3093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120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Знак «Въезд запрещен»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4008" y="1772816"/>
            <a:ext cx="3822192" cy="4209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dirty="0"/>
              <a:t>Знак водителей стращает,</a:t>
            </a:r>
          </a:p>
          <a:p>
            <a:pPr marL="0" indent="0">
              <a:buNone/>
            </a:pPr>
            <a:r>
              <a:rPr lang="ru-RU" sz="2800" b="1" i="1" dirty="0"/>
              <a:t> Въезд машинам запрещает!</a:t>
            </a:r>
          </a:p>
          <a:p>
            <a:pPr marL="0" indent="0">
              <a:buNone/>
            </a:pPr>
            <a:r>
              <a:rPr lang="ru-RU" sz="2800" b="1" i="1" dirty="0"/>
              <a:t> Не пытайтесь сгоряча</a:t>
            </a:r>
          </a:p>
          <a:p>
            <a:pPr marL="0" indent="0">
              <a:buNone/>
            </a:pPr>
            <a:r>
              <a:rPr lang="ru-RU" sz="2800" b="1" i="1" dirty="0"/>
              <a:t> Ехать мимо кирпича!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04864"/>
            <a:ext cx="3960440" cy="386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3145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i="1" dirty="0" smtClean="0">
                <a:solidFill>
                  <a:srgbClr val="FF0000"/>
                </a:solidFill>
              </a:rPr>
              <a:t>Знак </a:t>
            </a:r>
            <a:r>
              <a:rPr lang="ru-RU" b="1" i="1" dirty="0">
                <a:solidFill>
                  <a:srgbClr val="FF0000"/>
                </a:solidFill>
              </a:rPr>
              <a:t>«Пешеходный переход»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b="1" dirty="0"/>
              <a:t>Здесь наземный переход,</a:t>
            </a:r>
            <a:br>
              <a:rPr lang="ru-RU" sz="2400" b="1" dirty="0"/>
            </a:br>
            <a:r>
              <a:rPr lang="ru-RU" sz="2400" b="1" dirty="0"/>
              <a:t> Ходит целый день народ.</a:t>
            </a:r>
            <a:br>
              <a:rPr lang="ru-RU" sz="2400" b="1" dirty="0"/>
            </a:br>
            <a:r>
              <a:rPr lang="ru-RU" sz="2400" b="1" dirty="0"/>
              <a:t> Ты, водитель, не грусти,</a:t>
            </a:r>
            <a:br>
              <a:rPr lang="ru-RU" sz="2400" b="1" dirty="0"/>
            </a:br>
            <a:r>
              <a:rPr lang="ru-RU" sz="2400" b="1" dirty="0"/>
              <a:t> Пешехода пропусти!</a:t>
            </a:r>
          </a:p>
          <a:p>
            <a:endParaRPr lang="ru-RU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483136"/>
            <a:ext cx="3578783" cy="3572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1870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Знак «Движение пешеходов запрещено»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4" y="2204864"/>
            <a:ext cx="4175447" cy="3921299"/>
          </a:xfrm>
        </p:spPr>
        <p:txBody>
          <a:bodyPr>
            <a:noAutofit/>
          </a:bodyPr>
          <a:lstStyle/>
          <a:p>
            <a:endParaRPr lang="ru-RU" sz="2400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sz="2400" b="1" i="1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400" b="1" i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дождь и в ясную погоду</a:t>
            </a:r>
          </a:p>
          <a:p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Здесь не ходят пешеходы.</a:t>
            </a:r>
          </a:p>
          <a:p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Говорит им знак одно:</a:t>
            </a:r>
          </a:p>
          <a:p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«Вам ходить запрещено!»</a:t>
            </a:r>
          </a:p>
          <a:p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71" y="2132856"/>
            <a:ext cx="4392488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681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Знак «Главная дорога»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Вот он знак, каких немного: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Это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главная дорога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!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Если едешь ты по ней,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Всех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становишься главней,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И тебе, как будто Богу,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Уступают все дорогу!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92896"/>
            <a:ext cx="3384376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254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Знак «Место остановки автобуса, троллейбуса, трамвая и такси»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b="1" dirty="0"/>
              <a:t>В этом месте пешеход</a:t>
            </a:r>
          </a:p>
          <a:p>
            <a:r>
              <a:rPr lang="ru-RU" b="1" dirty="0"/>
              <a:t> Терпеливо транспорт ждет.</a:t>
            </a:r>
          </a:p>
          <a:p>
            <a:r>
              <a:rPr lang="ru-RU" b="1" dirty="0"/>
              <a:t> Он пешком устал шагать,</a:t>
            </a:r>
          </a:p>
          <a:p>
            <a:r>
              <a:rPr lang="ru-RU" b="1" dirty="0"/>
              <a:t> Хочет пассажиром стать.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108853"/>
            <a:ext cx="3384376" cy="4512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19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Знак «Больница»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b="1" dirty="0"/>
              <a:t>Если нужно вам лечиться,</a:t>
            </a:r>
          </a:p>
          <a:p>
            <a:r>
              <a:rPr lang="ru-RU" b="1" dirty="0"/>
              <a:t> Знак подскажет, где больница.</a:t>
            </a:r>
          </a:p>
          <a:p>
            <a:r>
              <a:rPr lang="ru-RU" b="1" dirty="0"/>
              <a:t> Сто серьезных докторов</a:t>
            </a:r>
          </a:p>
          <a:p>
            <a:r>
              <a:rPr lang="ru-RU" b="1" dirty="0"/>
              <a:t> Там вам скажут: «Будь здоров!»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26568"/>
            <a:ext cx="3240360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392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64</TotalTime>
  <Words>346</Words>
  <Application>Microsoft Office PowerPoint</Application>
  <PresentationFormat>Экран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Волна</vt:lpstr>
      <vt:lpstr>1_Волна</vt:lpstr>
      <vt:lpstr>Правила дорожного движения</vt:lpstr>
      <vt:lpstr>Светофор</vt:lpstr>
      <vt:lpstr>Знаки</vt:lpstr>
      <vt:lpstr>Знак «Въезд запрещен»</vt:lpstr>
      <vt:lpstr>  Знак «Пешеходный переход»   </vt:lpstr>
      <vt:lpstr>Знак «Движение пешеходов запрещено»</vt:lpstr>
      <vt:lpstr>Знак «Главная дорога»</vt:lpstr>
      <vt:lpstr>Знак «Место остановки автобуса, троллейбуса, трамвая и такси»</vt:lpstr>
      <vt:lpstr>Знак «Больница»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дорожного движения</dc:title>
  <dc:creator>user</dc:creator>
  <cp:lastModifiedBy>user</cp:lastModifiedBy>
  <cp:revision>7</cp:revision>
  <dcterms:created xsi:type="dcterms:W3CDTF">2013-09-25T07:50:03Z</dcterms:created>
  <dcterms:modified xsi:type="dcterms:W3CDTF">2013-09-26T02:05:58Z</dcterms:modified>
</cp:coreProperties>
</file>