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61" r:id="rId3"/>
    <p:sldId id="264" r:id="rId4"/>
    <p:sldId id="269" r:id="rId5"/>
    <p:sldId id="272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9822FD-AD0C-40B3-8740-5D1A03F580D3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DAAA88-A0A5-4FFC-AF0C-7693B5592B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396044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РАБОТЫ С ДЕТЬМИ ДОШКОЛЬНОГО ВОЗРАСТА ПО ОБРАЗОВАТЕЛЬНОЙ ОБЛАСТИ «СОЦИАЛИЗАЦИЯ» (РАЗВИТИЕ ИГРОВОЙ ДЕЯТЕЛЬНОСТИ ДЕТЕЙ ДОШКОЛЬНОГО ВОЗРАСТА) 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653136"/>
            <a:ext cx="8143056" cy="11521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Подготовила: воспитатель</a:t>
            </a:r>
          </a:p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МБДОУ 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41 «Чебурашка»       Столярова В.В. </a:t>
            </a:r>
          </a:p>
        </p:txBody>
      </p:sp>
    </p:spTree>
    <p:extLst>
      <p:ext uri="{BB962C8B-B14F-4D97-AF65-F5344CB8AC3E}">
        <p14:creationId xmlns:p14="http://schemas.microsoft.com/office/powerpoint/2010/main" val="2262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5-7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Arial" pitchFamily="34" charset="0"/>
                <a:cs typeface="Arial" pitchFamily="34" charset="0"/>
              </a:rPr>
              <a:t>Театрализованные игры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Создавать атмосферу творчества и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доверия.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Поощрять импровизацию, формировать умение свободно чувствовать себя в роли. 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latin typeface="Arial" pitchFamily="34" charset="0"/>
                <a:cs typeface="Arial" pitchFamily="34" charset="0"/>
              </a:rPr>
              <a:t>- Воспитывать артистические качества, раскрывать творческий потенциал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детей</a:t>
            </a:r>
            <a:endParaRPr lang="ru-RU" sz="7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Развивать творческую самостоятельность, эстетический вкус  в  передаче образа; отчетливость произношения.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Воспитывать любовь к театру. </a:t>
            </a:r>
          </a:p>
          <a:p>
            <a:endParaRPr lang="ru-RU" dirty="0"/>
          </a:p>
        </p:txBody>
      </p:sp>
      <p:pic>
        <p:nvPicPr>
          <p:cNvPr id="7170" name="Picture 2" descr="C:\Users\Вика\Desktop\Новая папка (2)\97058dd49f08fd6affc13dc8a7d79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888432" cy="31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5-7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Дидактические игры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Формировать желание действовать с разнообразными дидактическими играми и игрушками (народными, электронными, компьютерными играми и др.).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Закреплять умение выполнять правила игры.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latin typeface="Arial" pitchFamily="34" charset="0"/>
                <a:cs typeface="Arial" pitchFamily="34" charset="0"/>
              </a:rPr>
              <a:t>- Закреплять умение детей играть в различные дидактические игры (лото, мозаика и др.).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Развивать сообразительность, умение самостоятельно решать поставленную задачу.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862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ИТОГИ </a:t>
            </a:r>
            <a:r>
              <a:rPr lang="ru-RU" sz="3600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844824"/>
            <a:ext cx="759065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Самостоятельно отбирает или придумывает разнообразные сюжеты игр.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Придерживается в процессе игры намеченного замысла, оставляя место для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импровизации.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В дидактических играх договаривается со сверстниками об очередности ходов, выборе карт, схем; проявляет себя терпимым и доброжелательным партнером.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В беседе о просмотренном спектакле может высказать свою точку зрения.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Владеет навыками театральной культуры: знает театральные профессии, правила поведения в театре.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63" y="2247259"/>
            <a:ext cx="8354711" cy="1138138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</a:t>
            </a:r>
            <a:r>
              <a:rPr lang="ru-RU" smtClean="0"/>
              <a:t>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90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ЦЕЛЬ - освоения </a:t>
            </a:r>
            <a: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первоначальных представлений социального характера и включения детей в систему социальных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отношений.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ЗАДАЧИ:  </a:t>
            </a:r>
            <a: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развитие </a:t>
            </a:r>
            <a: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игровой деятельности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детей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приобщение </a:t>
            </a:r>
            <a: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 элементарным общепринятым нормам и правилам взаимоотношения со сверстниками и взрослыми ( в том числе моральными);</a:t>
            </a:r>
            <a:b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формирование </a:t>
            </a:r>
            <a: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гендерной, семейной, гражданской принадлежности, патриотических чувств, чувства принадлежности к мировому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сообществу.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/>
              <a:t>игровой деятельности детей: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12976"/>
            <a:ext cx="17281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Сюжетно-ролевые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игры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212976"/>
            <a:ext cx="2160240" cy="121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Подвижные игры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/>
              <a:t>	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6312" y="4869160"/>
            <a:ext cx="22322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Театрализованные игры</a:t>
            </a:r>
          </a:p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869160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Дидактические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игры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91680" y="2348880"/>
            <a:ext cx="64807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16051"/>
            <a:ext cx="7064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17" y="2316051"/>
            <a:ext cx="706437" cy="276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16051"/>
            <a:ext cx="706437" cy="276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3-5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Сюжетно-ролевые игры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dirty="0">
                <a:latin typeface="Arial" pitchFamily="34" charset="0"/>
                <a:cs typeface="Arial" pitchFamily="34" charset="0"/>
              </a:rPr>
              <a:t>-Поощрять участие детей в совместных играх.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latin typeface="Arial" pitchFamily="34" charset="0"/>
                <a:cs typeface="Arial" pitchFamily="34" charset="0"/>
              </a:rPr>
              <a:t>-Развивать умение выбирать роль, выполнять в игре с  игрушками несколько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взаимосвязанных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действий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Развивать умение взаимодействовать и ладить друг с  другом в непродолжительной совместной игре.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Формировать у детей умение договариваться о том, что они будут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строить.</a:t>
            </a:r>
            <a:endParaRPr lang="ru-RU" sz="7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Формировать у детей умение соблюдать в процессе игры правила поведения.</a:t>
            </a:r>
          </a:p>
          <a:p>
            <a:endParaRPr lang="ru-RU" dirty="0"/>
          </a:p>
        </p:txBody>
      </p:sp>
      <p:pic>
        <p:nvPicPr>
          <p:cNvPr id="1027" name="Picture 3" descr="C:\Users\Вика\Desktop\p9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0" y="270892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3-5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Подвижные игры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-Развивать активность детей в двигательной деятельности.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Организовывать игры со всеми детьми. 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-Постепенно вводить игры с более сложными правилами и сменой видов движений. 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Развивать творческие способности детей в играх (придумывание вариантов игр, комбинирование движений).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ика\Desktop\Новая папка (2)\ig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5815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3-5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6000" dirty="0">
                <a:latin typeface="Arial" pitchFamily="34" charset="0"/>
                <a:cs typeface="Arial" pitchFamily="34" charset="0"/>
              </a:rPr>
              <a:t>Театрализованные игры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500" dirty="0">
                <a:latin typeface="Arial" pitchFamily="34" charset="0"/>
                <a:cs typeface="Arial" pitchFamily="34" charset="0"/>
              </a:rPr>
              <a:t>- Пробуждать интерес детей к театрализованной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игре. </a:t>
            </a:r>
            <a:endParaRPr lang="ru-RU" sz="4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dirty="0">
                <a:latin typeface="Arial" pitchFamily="34" charset="0"/>
                <a:cs typeface="Arial" pitchFamily="34" charset="0"/>
              </a:rPr>
              <a:t>- Развивать умение имитировать характерные действия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персонажей, передавать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эмоциональное состояние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человека. </a:t>
            </a:r>
            <a:endParaRPr lang="ru-RU" sz="4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Знакомить детей с приемами вождения настольных кукол. </a:t>
            </a:r>
          </a:p>
          <a:p>
            <a:pPr>
              <a:lnSpc>
                <a:spcPct val="120000"/>
              </a:lnSpc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Побуждать детей к проявлению инициативы и самостоятельности в выборе роли, сюжета, средств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перевоплощения. </a:t>
            </a:r>
            <a:endParaRPr lang="ru-RU" sz="4500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3074" name="Picture 2" descr="C:\Users\Вика\Desktop\Новая папка (2)\p6_img_2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764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3-5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Дидактические игры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- Закреплять умение подбирать предметы по цвету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величине.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Учить собирать картинку из 4-6 частей («Наша посуда», «Игрушки» и др.).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Знакомить с дидактическими играми, направленными на закрепление представлений о свойствах предметов,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составлять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целое из частей (кубики,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мозаика).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Поощрять стремление детей освоить правила простейших настольно-печатных игр («Домино», «Лото»). 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Вика\Desktop\Новая папка (2)\1001201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6724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5-7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Сюжетно-ролевые игры</a:t>
            </a:r>
          </a:p>
          <a:p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Продолжать формировать умение согласовывать свои действия с действиями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партнеров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Формировать привычку аккуратно убирать игрушки в отведенное для них место.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Воспитывать доброжелательность, готовность выручить сверстника: умение считаться с интересами и мнением товарищей по игре, справедливо решать споры.</a:t>
            </a:r>
          </a:p>
          <a:p>
            <a:endParaRPr lang="ru-RU" sz="1800" dirty="0"/>
          </a:p>
        </p:txBody>
      </p:sp>
      <p:pic>
        <p:nvPicPr>
          <p:cNvPr id="5122" name="Picture 2" descr="C:\Users\Вика\Desktop\Новая папка (2)\ig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5-7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latin typeface="Arial" pitchFamily="34" charset="0"/>
                <a:cs typeface="Arial" pitchFamily="34" charset="0"/>
              </a:rPr>
              <a:t>Подвижные игры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- Продолжать приучать детей самостоятельно организовывать знакомые подвижные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игры.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Знакомить и развивать интерес к народным играм.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Воспитывать умение проявлять честность, справедливость в самостоятельных играх со сверстниками. 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Закреплять умение справедливо оценивать результаты  игры.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7104"/>
            <a:ext cx="2971403" cy="295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559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СОДЕРЖАНИЕ РАБОТЫ С ДЕТЬМИ ДОШКОЛЬНОГО ВОЗРАСТА ПО ОБРАЗОВАТЕЛЬНОЙ ОБЛАСТИ «СОЦИАЛИЗАЦИЯ» (РАЗВИТИЕ ИГРОВОЙ ДЕЯТЕЛЬНОСТИ ДЕТЕЙ ДОШКОЛЬНОГО ВОЗРАСТА) </vt:lpstr>
      <vt:lpstr>        ЦЕЛЬ - освоения первоначальных представлений социального характера и включения детей в систему социальных отношений.  ЗАДАЧИ:   - развитие игровой деятельности детей - приобщение к элементарным общепринятым нормам и правилам взаимоотношения со сверстниками и взрослыми ( в том числе моральными); - формирование гендерной, семейной, гражданской принадлежности, патриотических чувств, чувства принадлежности к мировому сообществу.  </vt:lpstr>
      <vt:lpstr>развитие игровой деятельности детей: </vt:lpstr>
      <vt:lpstr>3-5 лет</vt:lpstr>
      <vt:lpstr>3-5 лет</vt:lpstr>
      <vt:lpstr>3-5 лет</vt:lpstr>
      <vt:lpstr>3-5 лет</vt:lpstr>
      <vt:lpstr>5-7 лет</vt:lpstr>
      <vt:lpstr>5-7 лет</vt:lpstr>
      <vt:lpstr>5-7 лет</vt:lpstr>
      <vt:lpstr>5-7 лет</vt:lpstr>
      <vt:lpstr>ИТОГИ :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РАБОТЫ С ДЕТЬМИ ДОШКОЛЬНОГО ВОЗРАСТА ПО ОБРАЗОВАТЕЛЬНОЙ ОБЛАСТИ «СОЦИАЛИЗАЦИЯ» (РАЗВИТИЕ ИГРОВОЙ ДЕЯТЕЛЬНОСТИ ДЕТЕЙ ДОШКОЛЬНОГО ВОЗРАСТА) </dc:title>
  <dc:creator>Вика</dc:creator>
  <cp:lastModifiedBy>Вика</cp:lastModifiedBy>
  <cp:revision>22</cp:revision>
  <dcterms:created xsi:type="dcterms:W3CDTF">2012-12-11T07:13:23Z</dcterms:created>
  <dcterms:modified xsi:type="dcterms:W3CDTF">2013-05-02T13:25:06Z</dcterms:modified>
</cp:coreProperties>
</file>