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5" r:id="rId2"/>
    <p:sldId id="274" r:id="rId3"/>
    <p:sldId id="258" r:id="rId4"/>
    <p:sldId id="265" r:id="rId5"/>
    <p:sldId id="261" r:id="rId6"/>
    <p:sldId id="266" r:id="rId7"/>
    <p:sldId id="264" r:id="rId8"/>
    <p:sldId id="267" r:id="rId9"/>
    <p:sldId id="268" r:id="rId10"/>
    <p:sldId id="269" r:id="rId11"/>
    <p:sldId id="271" r:id="rId12"/>
    <p:sldId id="262" r:id="rId13"/>
    <p:sldId id="270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DA54-9BBF-410D-B3BC-D3D0D18B3183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BCEA-D810-4A25-88B2-DBACA601B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8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BCEA-D810-4A25-88B2-DBACA601BB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0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твердое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BCEA-D810-4A25-88B2-DBACA601BB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5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BCEA-D810-4A25-88B2-DBACA601BB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4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3D20F9-BF24-4E54-9463-9A45D4890FEC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40EBD8-F3C4-4E2A-ABA3-3F463A9261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jpeg"/><Relationship Id="rId2" Type="http://schemas.openxmlformats.org/officeDocument/2006/relationships/hyperlink" Target="http://go.mail.ru/search_images?q=%E2%EE%E4%E0+%E2+%EF%F0%E8%F0%EE%E4%E5&amp;is=0&amp;type=all&amp;rch=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search_images?q=%E2%EE%E4%E0+%EA%E0%EA+%E8%F1%F2%EE%F7%ED%E8%EA&amp;is=0&amp;type=all&amp;rch=e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go.mail.ru/search_images?q=%E2%EE%E4%E0+%E2+%E1%E0%F1%F1%E5%E9%ED%E5&amp;is=0&amp;type=all&amp;rch=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go.mail.ru/search_images?q=%E2%EE%E4%E0+%E2+%F1%F2%E0%EA%E0%ED%E5&amp;is=0&amp;type=all&amp;rch=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go.mail.ru/search_images?q=%EA%F3%F1%EE%EA+%F1%E0%F5%E0%F0%E0&amp;is=0&amp;type=all&amp;rch=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go.mail.ru/search_images?q=%E2%EE%E4%E0+%EA%E0%EA+%E2%E5%F9%E5%F1%F2%E2%EE&amp;is=0&amp;type=all&amp;rch=e" TargetMode="External"/><Relationship Id="rId7" Type="http://schemas.openxmlformats.org/officeDocument/2006/relationships/hyperlink" Target="http://questgarden.com/47/13/9/070516135658/images/snowflake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go.mail.ru/search_images?q=%E2%EE%E4%E0+%E2+%E6%E8%E7%ED%E8+%F7%E5%EB%EE%E2%E5%F7%E5%F1%F2%E2%E0&amp;is=0&amp;type=all&amp;rch=e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search_images?q=%F2%F3%EC%E0%ED&amp;is=0&amp;type=all&amp;rch=e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i075.radikal.ru/1001/a9/353715e3f72b.jpg" TargetMode="External"/><Relationship Id="rId2" Type="http://schemas.openxmlformats.org/officeDocument/2006/relationships/hyperlink" Target="http://epocaarctic2009.files.wordpress.com/2009/05/p1018250k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b/2/22/498/22498720_161658352_548470f993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go.mail.ru/search_images?q=%F1%ED%E5%E3&amp;is=0&amp;type=all&amp;rch=e" TargetMode="External"/><Relationship Id="rId4" Type="http://schemas.openxmlformats.org/officeDocument/2006/relationships/hyperlink" Target="http://go.mail.ru/search_images?q=%F0%EE%F1%E0+%ED%E0+%F2%F0%E0%E2%E5&amp;is=0&amp;type=all&amp;rch=e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o.mail.ru/search_images?q=%E2%EE%E4%E0+%E2+%E6%E8%E7%ED%E8&amp;is=0&amp;type=all&amp;rch=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&#1056;&#1040;&#1041;&#1054;&#1058;&#1040;\&#1053;&#1086;&#1074;&#1072;&#1103;%20&#1087;&#1072;&#1087;&#1082;&#1072;\&#1092;&#1080;&#1083;&#1100;&#1084;&#1099;\&#1086;&#1082;&#1088;&#1091;&#1078;.&#1084;&#1080;&#1088;\&#1086;&#1082;&#1088;.&#1084;&#1080;&#1088;\&#1042;&#1086;&#1076;&#1072;.%20%20%20%20&#1086;&#1082;&#1088;&#1091;&#1078;&#1072;&#1102;&#1097;&#1080;&#1081;%20&#1084;&#1080;&#1088;%203%20&#1082;&#1083;&#1072;&#1089;&#1089;.wmv" TargetMode="External"/><Relationship Id="rId1" Type="http://schemas.microsoft.com/office/2007/relationships/media" Target="file:///C:\&#1056;&#1040;&#1041;&#1054;&#1058;&#1040;\&#1053;&#1086;&#1074;&#1072;&#1103;%20&#1087;&#1072;&#1087;&#1082;&#1072;\&#1092;&#1080;&#1083;&#1100;&#1084;&#1099;\&#1086;&#1082;&#1088;&#1091;&#1078;.&#1084;&#1080;&#1088;\&#1086;&#1082;&#1088;.&#1084;&#1080;&#1088;\&#1042;&#1086;&#1076;&#1072;.%20%20%20%20&#1086;&#1082;&#1088;&#1091;&#1078;&#1072;&#1102;&#1097;&#1080;&#1081;%20&#1084;&#1080;&#1088;%203%20&#1082;&#1083;&#1072;&#1089;&#1089;.wmv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search_images?q=%E2%EE%E4%E0+%E2+%EC%E5%E4%E8%F6%E8%ED%E5&amp;is=0&amp;type=all&amp;rch=e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go.mail.ru/search_images?q=%E2%EE%E4%E0+%EA%E0%EA+%E2%E5%F9%E5%F1%F2%E2%EE&amp;is=0&amp;type=all&amp;rch=e" TargetMode="External"/><Relationship Id="rId2" Type="http://schemas.openxmlformats.org/officeDocument/2006/relationships/hyperlink" Target="http://go.mail.ru/search_images?q=%E2%EE%E4%E0+%E2+%E6%E8%E7%ED%E8+%E6%E8%E2%EE%F2%ED%FB%F5&amp;is=0&amp;type=all&amp;rch=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search_images?q=%E2%EE%E4%E0+%E8+%FD%EB%E5%EA%F2%EE%F1%F2%E0%ED%F6%E8%E8&amp;is=0&amp;type=all&amp;rch=e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go.mail.ru/search_images?q=%EA%EE%F0%E0%E1%EB%E8+%E2+%EC%EE%F0%E5&amp;is=0&amp;type=all&amp;rch=e" TargetMode="External"/><Relationship Id="rId4" Type="http://schemas.openxmlformats.org/officeDocument/2006/relationships/hyperlink" Target="http://greenhome.org.ua/wp-content/uploads/2010/01/draft_lens1953955module43217852photo_1246304574how-to-water-plants.jpg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E2%EE%E4%E0+%E2+%E6%E8%E7%ED%E8+%F7%E5%EB%EE%E2%E5%EA%E0+%F1%EB%E0%E9%E4-%F8%EE%F3&amp;is=0&amp;type=all&amp;rch=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o.mail.ru/search_images?q=%F5%E8%EC%E8%F7%E5%F1%EA%E8%E5+%EE%EF%FB%F2%FB&amp;is=0&amp;type=all&amp;rch=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go.mail.ru/search_images?q=%E2%EE%E4%E0+%E2+%EF%F0%E8%F0%EE%E4%E5&amp;is=0&amp;type=all&amp;rch=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go.mail.ru/search_images?q=%F0%FB%E1%EA%E0+%E2+%E0%EA%E2%E0%F0%E8%F3%EC%E5+%EA%E0%F0%F2%E8%ED%EA%E0&amp;is=0&amp;type=all&amp;rch=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go.mail.ru/search_images?q=%E2%EE%E4%E0+%E2+%E6%E8%E7%ED%E8+%F7%E5%EB%EE%E2%E5%EA%E0+%F1%EB%E0%E9%E4-%F8%EE%F3&amp;is=0&amp;type=all&amp;rch=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altfocus.ru/portfolio/chukotka/photoes/tkache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по окружающему миру </a:t>
            </a:r>
            <a:br>
              <a:rPr lang="ru-RU" dirty="0" smtClean="0"/>
            </a:br>
            <a:r>
              <a:rPr lang="ru-RU" dirty="0" smtClean="0"/>
              <a:t>во 2-б классе.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Тема урока: Вода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86916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Павлова Елена Анатольевна</a:t>
            </a:r>
          </a:p>
          <a:p>
            <a:r>
              <a:rPr lang="ru-RU" dirty="0" smtClean="0"/>
              <a:t>ГБОУ СОШ №318 </a:t>
            </a:r>
          </a:p>
          <a:p>
            <a:r>
              <a:rPr lang="ru-RU" dirty="0" smtClean="0"/>
              <a:t>с углубленным изучением итальянского языка</a:t>
            </a:r>
          </a:p>
          <a:p>
            <a:r>
              <a:rPr lang="ru-RU" dirty="0" smtClean="0"/>
              <a:t> г.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8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Принимает форму сосуда, в которую наливают</a:t>
            </a:r>
          </a:p>
          <a:p>
            <a:endParaRPr lang="ru-RU" dirty="0"/>
          </a:p>
        </p:txBody>
      </p:sp>
      <p:pic>
        <p:nvPicPr>
          <p:cNvPr id="5" name="popup_img" descr="http://images-partners.google.com/images?q=tbn:ANd9GcT-ss9vsOaDdZAk_mwdgQRmVWCwwJpIiv41_tCT6kEHuIyJLIpiYm2Gqw:http://www.aquaphor-shop.ru/netcat_files/1025/1619/h_654abd3d542cce6ffb9387d6256d670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18594"/>
            <a:ext cx="2180456" cy="218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opup_img" descr="http://images-partners.google.com/images?q=tbn:ANd9GcQThRRzzOubEWeXFRUdoOol5FOsszdBw4CRJokllbQ5kEOxLyIeqiA180oD:http://www.kovas.ru/netcat_files/Image/voda-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0831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opup_img" descr="http://images-partners.google.com/images?q=tbn:ANd9GcTJzOm0iQ9knabWNWp2QGzqmbhNT_wowTijTkbb6uVw9rjzdF-tctqizA:http://www.vodamineral.ru/images/bottles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2" y="3717032"/>
            <a:ext cx="2487302" cy="2620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7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6250"/>
            <a:ext cx="8229600" cy="4389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растворитель</a:t>
            </a:r>
            <a:endParaRPr lang="ru-RU" sz="4400" dirty="0"/>
          </a:p>
        </p:txBody>
      </p:sp>
      <p:pic>
        <p:nvPicPr>
          <p:cNvPr id="4" name="popup_img" descr="http://images-partners.google.com/images?q=tbn:ANd9GcRT2Ti3-gJkWH65JEGudbLsn_pCHy7IDWDXfMpYbLwHFL_C7kqGy8ZDpg:http://www.andybrain.com/sciencelab/wp-content/uploads/2007/12/straw-refracti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57350"/>
            <a:ext cx="2448272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opup_img" descr="http://images-partners.google.com/images?q=tbn:ANd9GcRGw-wXmTfNObu5yVB66M-9T4aExJK7Ullk4_RAaLwSz7Q7Q1k:http://saharu.net/sites/default/files/imagecache/image_page_preview/image_page_1/sugar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041650"/>
            <a:ext cx="1994768" cy="21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opup_img" descr="http://images-partners.google.com/images?q=tbn:ANd9GcRHbyGsSZi-ljz-NikPSL8Gd0wi5wPNRMZPUWftQQAoEj3HEQ:http://img-fotki.yandex.ru/get/38/alla-go.1/0_13c3d_3c073dab_XL">
            <a:hlinkClick r:id="rId4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4" y="3360043"/>
            <a:ext cx="2520280" cy="2131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6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Прозрачность</a:t>
            </a:r>
          </a:p>
          <a:p>
            <a:r>
              <a:rPr lang="ru-RU" dirty="0" smtClean="0"/>
              <a:t>Без запаха</a:t>
            </a:r>
          </a:p>
          <a:p>
            <a:r>
              <a:rPr lang="ru-RU" dirty="0" smtClean="0"/>
              <a:t>Без вкуса</a:t>
            </a:r>
          </a:p>
          <a:p>
            <a:r>
              <a:rPr lang="ru-RU" dirty="0" smtClean="0"/>
              <a:t>Текучесть </a:t>
            </a:r>
          </a:p>
          <a:p>
            <a:r>
              <a:rPr lang="ru-RU" dirty="0" smtClean="0"/>
              <a:t>Принимает форму предмета, в которую наливают</a:t>
            </a:r>
          </a:p>
          <a:p>
            <a:r>
              <a:rPr lang="ru-RU" dirty="0" smtClean="0"/>
              <a:t>Содержит кислород</a:t>
            </a:r>
          </a:p>
          <a:p>
            <a:r>
              <a:rPr lang="ru-RU" dirty="0" smtClean="0"/>
              <a:t>Без цвета</a:t>
            </a:r>
          </a:p>
          <a:p>
            <a:r>
              <a:rPr lang="ru-RU" dirty="0" smtClean="0"/>
              <a:t>Растворитель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0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ru-RU" dirty="0" smtClean="0"/>
              <a:t>             Состояния воды</a:t>
            </a:r>
            <a:endParaRPr lang="ru-RU" dirty="0"/>
          </a:p>
        </p:txBody>
      </p:sp>
      <p:pic>
        <p:nvPicPr>
          <p:cNvPr id="5" name="popup_img" descr="http://images-partners.google.com/images?q=tbn:ANd9GcSb1H2ap2bwtOV88dpkT7ttzVV0hvOs1_s1fJvrxzMqkFhYjKb2c3hs16M:http://www.razumniki.ru/images/articles/vopros_otvet/chaynik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39164"/>
            <a:ext cx="1800200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057412" y="3863103"/>
            <a:ext cx="26910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sz="3200" dirty="0" smtClean="0"/>
              <a:t>газообразное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0064" y="621429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жидкое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74546" y="1931779"/>
            <a:ext cx="4365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твердое</a:t>
            </a:r>
          </a:p>
        </p:txBody>
      </p:sp>
      <p:pic>
        <p:nvPicPr>
          <p:cNvPr id="8" name="popup_img" descr="http://images-partners.google.com/images?q=tbn:ANd9GcQ5-NLMvAd5PiI-6y6PjojSoPhN3bfMi3-AlVO2tANTvcN0okSfx_nTNsuh:http://votedeath.ru/wp-content/uploads/2011/03/voda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6500"/>
            <a:ext cx="2448272" cy="275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questgarden.com/47/13/9/070516135658/images/snowflake1.jpg">
            <a:hlinkClick r:id="rId7" tgtFrame="_blank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35069"/>
            <a:ext cx="2421516" cy="2784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3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7809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smtClean="0">
                <a:solidFill>
                  <a:schemeClr val="accent1">
                    <a:lumMod val="75000"/>
                  </a:schemeClr>
                </a:solidFill>
              </a:rPr>
              <a:t>  МОЛОДЦЫ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70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2" y="400756"/>
            <a:ext cx="1204541" cy="17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87" y="655148"/>
            <a:ext cx="2545035" cy="19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0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9" y="2492896"/>
            <a:ext cx="1924920" cy="19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0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6839"/>
            <a:ext cx="1890166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G_01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69" y="3284984"/>
            <a:ext cx="2194138" cy="19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IMG_01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34" y="2595363"/>
            <a:ext cx="2878993" cy="21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IMG_01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9" y="5040681"/>
            <a:ext cx="1804510" cy="13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IMG_01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66" y="709318"/>
            <a:ext cx="1565225" cy="11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IMG_01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65" y="4754387"/>
            <a:ext cx="2432539" cy="18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3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504056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Интернет-ресурсы: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568952" cy="54726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Капелька-</a:t>
            </a:r>
            <a:r>
              <a:rPr lang="en-US" sz="800" dirty="0"/>
              <a:t>http://go.mail.ru/search_images?rch=e&amp;type=all&amp;is=0&amp;q=%D0%BA%D0%B0%D0%BF%D0%B5%D0%BB%D1%8C%D0%BA%D0%B0+%D0%B2%D0%BE%D0%B4%D1%8B#w=440&amp;h=440&amp;s=13912&amp;pic=http%3A%2F%2Fvodasvoystvo.info%2Fimages%2Fwater_drop_bg.jpg&amp;page=http%3A%2F%2Fvodasvoystvo.info%2Ftag%2Finteresnosti.htm&amp;descr=%D0%B8%D0%BD%D1%82%D0%B5%D1%80%D0%B5%D1%81%D0%BD%D0%BE%D1%81%D1%82%D0%B8+%7C+%D0%92%D1%81%D1%91+%D0%BE+%D0%B2%D0%BE%D0%B4%D0%B5</a:t>
            </a: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Лед-</a:t>
            </a:r>
            <a:r>
              <a:rPr lang="en-US" sz="800" dirty="0"/>
              <a:t>http://go.mail.ru/search_images?rch=e&amp;type=all&amp;is=0&amp;q=%D0%BB%D0%B5%D0%B4%D0%BE%D1%85%D0%BE%D0%B4#w=3200&amp;h=2400&amp;s=522450&amp;pic=http%3A%2F%2Fnovik29.ru%2Fuploads%2Fposts%2F2010-04%2F1270621380_ledohod.jpg&amp;page=http%3A%2F%2Fnovik29.ru%2Fnovostogoroda%2F517-ledoxod-ozhidaetsya-k-5-maya.html&amp;descr=%3Cb%3E%D0%9B%D0%B5%D0%B4%D0%BE%D1%85%D0%BE%D0%B4%3C%2Fb%3E+%D0%BE%D0%B6%D0%B8%D0%B4%D0%B0%D0%B5%D1%82%D1%81%D1%8F+%D0%BA+5+%D0%BC%D0%B0%D1%8F+%C2%BB+%D0%9D%D0%9E%D0%92%D0%9E%D0%94%D0%92%D0%98%D0%9D%D0%A1%D0%9A+-+%D0%B8%D0%BD%D1%84%D0%BE%D1%80%D0%BC%D0%B0%D1%86%D0%B8%D0%BE%D0%BD%D0%BD%D1%8B%D0%B9+%D0%BF%D0%BE%D1%80%D1%82%D0%B0%D0%BB.</a:t>
            </a: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Дождь-</a:t>
            </a:r>
            <a:r>
              <a:rPr lang="en-US" sz="800" dirty="0"/>
              <a:t>http://go.mail.ru/search_images?rch=e&amp;type=all&amp;is=0&amp;q=%D0%B4%D0%BE%D0%B6%D0%B4%D1%8C</a:t>
            </a: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Водопад-</a:t>
            </a:r>
            <a:r>
              <a:rPr lang="en-US" sz="800" dirty="0"/>
              <a:t>http://go.mail.ru/search_images?rch=e&amp;type=all&amp;is=0&amp;q=%D0%B2%D0%BE%D0%B4%D0%BE%D0%BF%D0%B0%D0%B4%D1%8B+%D0%BA%D0%B0%D1%80%D1%82%D0%B8%D0%BD%D0%BA%D0%B8&amp;us=7#w=800&amp;h=600&amp;s=233615&amp;pic=http%3A%2F%2Fimg-fotki.yandex.ru%2Fget%2F5600%2Fnemhinova63.2%2F0_4b216_6ebbdbeb_-1-XL.jpg&amp;page=http%3A%2F%2Fwww.liveinternet.ru%2Ftags%2F%25E2%25EE%25E4%25EE%25EF%25E0%25E4%25FB%2B%25EC%25E8%25F0%25E0%2F&amp;descr=%3Cb%3E%D0%B2%D0%BE%D0%B4%D0%BE%D0%BF%D0%B0%D0%B4%D1%8B%3C%2Fb%3E+%D0%BC%D0%B8%D1%80%D0%B0+-+%D0%9B%D0%B5%D0%BD%D1%82%D0%B0+%D0%BF%D0%BE%D1%81%D0%BB%D0%B5%D0%B4%D0%BD%D0%B8%D1%85+%D0%B4%D0%BE%D0%B1%D0%B0%D0%B2%D0%BB%D0%B5%D0%BD%D0%BD%D1%8B%D1%85+%D0%B7%D0%B0%D0%BF%D0%B8%D1%81%D0%B5%D0%B9</a:t>
            </a: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Туман-</a:t>
            </a:r>
            <a:r>
              <a:rPr lang="en-US" sz="800" dirty="0"/>
              <a:t>http://go.mail.ru/search_images?rch=e&amp;type=all&amp;is=0&amp;q=%D1%82%D1%83%D0%BC%D0%B0%D0%BD#w=800&amp;h=562&amp;s=39036&amp;pic=http%3A%2F%2Fwww.render.ru%2Fforum%2Fimages%2Fupload%2F1860782.jpg&amp;page=http%3A%2F%2Fwww.render.ru%2Fforum%2Fviewtopic.php%3Fpost_id%3D849460&amp;descr=RENDER.RU+-%26gt%3B+%D0%A4%D0%BE%D1%80%D1%83%D0%BC+-%26gt%3B+Maya+-%26gt%3B+%D0%9A%D0%B0%D0%BA+%D1%81%D0%BE%D0%B7%D0%B4%D0%B0%D1%82%D1%8C+%D1%80%D0%B5%D0%B0%D0%BB%D0%B8%D1%81%D1%82%D0%B8%D1%87%D0%BD%D1%8B%D0%B9+%3Cb%3E%D1%82%D1%83%D0%BC%D0%B0%D0%BD%3C%2Fb%3E%3F%3F</a:t>
            </a: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Снег-</a:t>
            </a:r>
            <a:r>
              <a:rPr lang="en-US" sz="800" dirty="0"/>
              <a:t>http://go.mail.ru/</a:t>
            </a:r>
            <a:r>
              <a:rPr lang="en-US" sz="800" dirty="0" err="1"/>
              <a:t>search_images?rch</a:t>
            </a:r>
            <a:r>
              <a:rPr lang="en-US" sz="800" dirty="0"/>
              <a:t>=</a:t>
            </a:r>
            <a:r>
              <a:rPr lang="en-US" sz="800" dirty="0" err="1"/>
              <a:t>e&amp;type</a:t>
            </a:r>
            <a:r>
              <a:rPr lang="en-US" sz="800" dirty="0"/>
              <a:t>=</a:t>
            </a:r>
            <a:r>
              <a:rPr lang="en-US" sz="800" dirty="0" err="1"/>
              <a:t>all&amp;is</a:t>
            </a:r>
            <a:r>
              <a:rPr lang="en-US" sz="800" dirty="0"/>
              <a:t>=0&amp;q=%D1%81%D0%BD%D0%B5%D0%B3#w=485&amp;h=320&amp;s=35272&amp;pic=http%3A%2F%2Fwww.segodnya.ua%2Fimg%2Fforall%2Fa%2F130505%2F47.jpg&amp;page=http%3A%2F%2Fwww.segodnya.ua%2Fnews%2F13050547.html&amp;descr=%D0%92+%D0%A3%D0%BA%D1%80%D0%B0%D0%B8%D0%BD%D1%83+%D0%B8%D0%B4%D1%83%D1%82+%D0%BC%D0%BE%D1%80%D0%BE%D0%B7%D1%8B%2C+%3Cb%3E%D1%81%D0%BD%D0%B5%D0%B3%3C%2Fb%3E+%D0%B8+%D0%B3%D0%BE%D0%BB%D0%BE%D0%BB%D0%B5%D0%B4+%7C+%D0%9D%D0%BE%D0%B2%D0%BE%D1%81%D1%82%D0%B8+%D0%A3%D0%BA%D1%80%D0%B0%D0%B8%D0%BD%D1%8B+%7C+%D0%A1+%3Cb%3E...%3C%2Fb%3E</a:t>
            </a: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Снежинка</a:t>
            </a:r>
            <a:r>
              <a:rPr lang="en-US" sz="800" dirty="0"/>
              <a:t> http://go.mail.ru/search_images?rch=e&amp;type=all&amp;is=0&amp;q=%D1%81%D0%BD%D0%B5%D0%B6%D0%B8%D0%BD%D0%BA%D0%B0+%D0%BA%D0%B0%D1%80%D1%82%D0%B8%D0%BD%D0%BA%D0%B0&amp;us=9#w=249&amp;h=275&amp;s=43549&amp;pic=http%3A%2F%2Fwww.schools.manatee.k12.fl.us%2Fwebdisk%2Fboehm%2FImages%2F01f.gif&amp;page=http%3A%2F%2Fwww.schools.manatee.k12.fl.us%2Fboehm%2Fsnowflakecurve%2Fsnowflake_fractal_lesson_plan.html&amp;descr </a:t>
            </a:r>
            <a:r>
              <a:rPr lang="ru-RU" sz="800" dirty="0" smtClean="0"/>
              <a:t>-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Бассейн-</a:t>
            </a:r>
            <a:r>
              <a:rPr lang="en-US" sz="800" dirty="0"/>
              <a:t>http://go.mail.ru/</a:t>
            </a:r>
            <a:r>
              <a:rPr lang="en-US" sz="800" dirty="0" err="1"/>
              <a:t>search_images?rch</a:t>
            </a:r>
            <a:r>
              <a:rPr lang="en-US" sz="800" dirty="0"/>
              <a:t>=</a:t>
            </a:r>
            <a:r>
              <a:rPr lang="en-US" sz="800" dirty="0" err="1"/>
              <a:t>e&amp;type</a:t>
            </a:r>
            <a:r>
              <a:rPr lang="en-US" sz="800" dirty="0"/>
              <a:t>=</a:t>
            </a:r>
            <a:r>
              <a:rPr lang="en-US" sz="800" dirty="0" err="1"/>
              <a:t>all&amp;is</a:t>
            </a:r>
            <a:r>
              <a:rPr lang="en-US" sz="800" dirty="0"/>
              <a:t>=0&amp;q=%D0%B1%D0%B0%D1%81%D1%81%D0%B5%D0%B9%D0%BD+%D1%81+%D0%B2%D0%BE%D0%B4%D0%BE%D0%B9#w=640&amp;h=480&amp;s=126296&amp;pic=http%3A%2F%2Fwww.kovas.ru%2Fnetcat_files%2FImage%2Fvoda-2.jpg&amp;page=http%3A%2F%2Fwww.kovas.ru%2Fbasseini%2Fvoda-v-basseine%2F&amp;descr=%3Cb%3E%D0%92%D0%BE%D0%B4%D0%B0%3C%2Fb%3E+%28%D0%BC%D0%BE%D1%80%D1%81%D0%BA%D0%B0%D1%8F%2C+%D0%BE%D1%87%D0%B8%D1%81%D1%82%D0%BA%D0%B0%29+%2F+%3Cb%3E%D0%92%D0%BE%D0%B4%D0%B0%3C%2Fb%3E+%D0%B2+%3Cb%3E%D0%B1%D0%B0%D1%81%D1%81%D0%B5%D0%B9%D0%BD%D0%B5%3C%2Fb%3E%2C+%D0%BE%D1%87%D0%B8%D1%81%D1%82%D0%BA%D0%B0+%3Cb%3E%D0%B2%D0%BE%D0%B4%D1%8B%3C%2Fb%3E+%D0%B2+%3Cb%3E%D0%B1%D0%B0%D1%81%D1%81%D0%B5%D0%B9%D0%BD%D0%B5%3C%2Fb%3E+%3Cb%3E...%</a:t>
            </a:r>
            <a:r>
              <a:rPr lang="en-US" sz="800" dirty="0" smtClean="0"/>
              <a:t>3C%2Fb%3E</a:t>
            </a:r>
            <a:r>
              <a:rPr lang="ru-RU" sz="8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Роса-</a:t>
            </a:r>
            <a:r>
              <a:rPr lang="en-US" sz="800" dirty="0"/>
              <a:t>http://go.mail.ru/</a:t>
            </a:r>
            <a:r>
              <a:rPr lang="en-US" sz="800" dirty="0" err="1"/>
              <a:t>search_images?rch</a:t>
            </a:r>
            <a:r>
              <a:rPr lang="en-US" sz="800" dirty="0"/>
              <a:t>=</a:t>
            </a:r>
            <a:r>
              <a:rPr lang="en-US" sz="800" dirty="0" err="1"/>
              <a:t>e&amp;type</a:t>
            </a:r>
            <a:r>
              <a:rPr lang="en-US" sz="800" dirty="0"/>
              <a:t>=</a:t>
            </a:r>
            <a:r>
              <a:rPr lang="en-US" sz="800" dirty="0" err="1"/>
              <a:t>all&amp;is</a:t>
            </a:r>
            <a:r>
              <a:rPr lang="en-US" sz="800" dirty="0"/>
              <a:t>=0&amp;q=%D1%80%D0%BE%D1%81%D0%B0+%D0%BD%D0%B0+%D1%82%D1%80%D0%B0%D0%B2%D0%B5&amp;us=4#w=1600&amp;h=1200&amp;s=328194&amp;pic=http%3A%2F%2Fwww.gandex.ru%2Fupl%2Foboi%2Fgd202.jpg&amp;page=http%3A%2F%2Fwww.gandex.ru%2Foboishow%2F2932%2F9%2F&amp;descr=Gandex.RU%3A+%3Cb%3E%D0%A2%D1%80%D0%B0%D0%B2%D0%B0%3C%2Fb%3E+%D1%81+%3Cb%3E%D1%80%D0%BE%D1%81%D0%BE%D0%B9%3C%2Fb%3E%2C+%D0%BE%D0%B1%D0%BE%D0%B8+%D0%BD%D0%B0+%D1%80%D0%B0%D0%B1%D0%BE%D1%87%D0%B8%D0%B9+%D1%81%D1%82%D0%BE%D0%BB%2C+%D0%BF%D1%80%D0%B8%D1%80%D0%BE%D0%B4%D0%B0%2C+%D0%B7%D0%B5%D0%BB%D0%B5%D0%BD%D1%8C+%3Cb%3E...%3C%2Fb%3E</a:t>
            </a: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Фильм про воду-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800" dirty="0" smtClean="0"/>
              <a:t>Стакан с водой-</a:t>
            </a:r>
            <a:r>
              <a:rPr lang="en-US" sz="800" dirty="0"/>
              <a:t>http://go.mail.ru/search_images?rch=e&amp;type=all&amp;is=0&amp;q=%D0%B2%D0%BE%D0%B4%D0%B0+%D0%B2+%D0%B6%D0%B8%D0%B7%D0%BD%D0%B8+%</a:t>
            </a:r>
            <a:r>
              <a:rPr lang="en-US" sz="800" dirty="0" smtClean="0"/>
              <a:t>D1%87%D0%B5%D0%BB%D0%BE%D0%B2%D0%B5%D0%BA%D0%B0&amp;us=4</a:t>
            </a:r>
            <a:endParaRPr lang="ru-RU" sz="8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18724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pocaarctic2009.files.wordpress.com/2009/05/p1018250kl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413048"/>
            <a:ext cx="3171190" cy="237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pup_img" descr="http://images-partners.google.com/images?q=tbn:ANd9GcTbguvLWYCAPQak5809wfWlIvuD6n54TlmC-qVt9LMijbNZmk-E88pstQ:http://kustarnik.com/files/screen/65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6649"/>
            <a:ext cx="2461577" cy="291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0.liveinternet.ru/images/attach/b/2/22/498/22498720_161658352_548470f993.jpg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52" y="1704320"/>
            <a:ext cx="2893060" cy="21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opup_img" descr="http://images-partners.google.com/images?q=tbn:ANd9GcSdn_OL-QqODMcH1aV6f04tKlhHwT5iULkcvS6rFXwgvgyH5mDJMjQWnI8:http://www.render.ru/forum/images/upload/1860782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0057"/>
            <a:ext cx="2430145" cy="226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opup_img" descr="http://images-partners.google.com/images?q=tbn:ANd9GcT1YDNnzTkTtbeldWi1wsJDv0gnvvHW0fj25I1bl9zs-I5IK5ovfvdQENqt:http://www.segodnya.ua/img/forall/a/130505/47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0932"/>
            <a:ext cx="2592288" cy="212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075.radikal.ru/1001/a9/353715e3f72b.jpg">
            <a:hlinkClick r:id="rId12" tgtFrame="_blank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283585" cy="2465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9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4392488" cy="1440159"/>
          </a:xfrm>
        </p:spPr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132856"/>
            <a:ext cx="6336704" cy="3145904"/>
          </a:xfrm>
        </p:spPr>
        <p:txBody>
          <a:bodyPr>
            <a:noAutofit/>
          </a:bodyPr>
          <a:lstStyle/>
          <a:p>
            <a:r>
              <a:rPr lang="ru-RU" sz="15000" dirty="0" smtClean="0"/>
              <a:t>ВОДА</a:t>
            </a:r>
            <a:endParaRPr lang="ru-RU" sz="15000" dirty="0"/>
          </a:p>
        </p:txBody>
      </p:sp>
      <p:pic>
        <p:nvPicPr>
          <p:cNvPr id="4" name="popup_img" descr="http://images-partners.google.com/images?q=tbn:ANd9GcQpQZMKVDnRnXnWNiASyAQGggPp-X-mNIzgNhr1qd7nHXL4MRe-r1eSntY:http://shkolazhizni.ru/img/content/i27/27302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8" y="3717032"/>
            <a:ext cx="309634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0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9100" y="214290"/>
            <a:ext cx="8305800" cy="1071570"/>
          </a:xfrm>
        </p:spPr>
        <p:txBody>
          <a:bodyPr/>
          <a:lstStyle/>
          <a:p>
            <a:r>
              <a:rPr lang="ru-RU" dirty="0" smtClean="0"/>
              <a:t>            Просмотр фильма</a:t>
            </a:r>
            <a:endParaRPr lang="ru-RU" dirty="0"/>
          </a:p>
        </p:txBody>
      </p:sp>
      <p:pic>
        <p:nvPicPr>
          <p:cNvPr id="5" name="Вода.    окружающий мир 3 клас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6397" y="1785926"/>
            <a:ext cx="5691206" cy="42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жизни людей, животных, растений</a:t>
            </a:r>
          </a:p>
          <a:p>
            <a:r>
              <a:rPr lang="ru-RU" dirty="0" smtClean="0"/>
              <a:t>Служит дорогой для перевозки грузов и пассажиров</a:t>
            </a:r>
          </a:p>
          <a:p>
            <a:r>
              <a:rPr lang="ru-RU" dirty="0" smtClean="0"/>
              <a:t>Человек состоит из воды</a:t>
            </a:r>
          </a:p>
          <a:p>
            <a:r>
              <a:rPr lang="ru-RU" dirty="0" smtClean="0"/>
              <a:t>Добывает электрический ток</a:t>
            </a:r>
          </a:p>
          <a:p>
            <a:r>
              <a:rPr lang="ru-RU" dirty="0" smtClean="0"/>
              <a:t>В медицине</a:t>
            </a:r>
          </a:p>
          <a:p>
            <a:r>
              <a:rPr lang="ru-RU" dirty="0" smtClean="0"/>
              <a:t>В промышленности</a:t>
            </a:r>
          </a:p>
          <a:p>
            <a:endParaRPr lang="ru-RU" dirty="0" smtClean="0"/>
          </a:p>
        </p:txBody>
      </p:sp>
      <p:pic>
        <p:nvPicPr>
          <p:cNvPr id="4" name="popup_img" descr="http://images-partners.google.com/images?q=tbn:ANd9GcT6z4QrIQTxtpXcM-T69qT4wMiVS7IenKyoHXm4VxW4R76FeGozAoPR-Is:http://www.tvoyrebenok.ru/images/animals/8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76672"/>
            <a:ext cx="1380728" cy="129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reenhome.org.ua/wp-content/uploads/2010/01/draft_lens1953955module43217852photo_1246304574how-to-water-plants.jpg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56370"/>
            <a:ext cx="1584176" cy="162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opup_img" descr="http://images-partners.google.com/images?q=tbn:ANd9GcRTJgnMQ0qh9LsNZFpCa9zDoojJtWORUltXfHSFt6Vtwsq7kvA3jxfQyAl8:http://prv.lori-images.net/0000883666-preview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2750"/>
            <a:ext cx="1944216" cy="14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opup_img" descr="http://images-partners.google.com/images?q=tbn:ANd9GcR6P-BEq5EK9bQPQ2GJ_yy4TDLDzw7ujzmG8bwaaDieSYyzi0bJOk_TsG6u:http://lori.ru/images/0000480131-preview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0" y="4690566"/>
            <a:ext cx="2060252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opup_img" descr="http://images-partners.google.com/images?q=tbn:ANd9GcQyq10KT8kpHYiCeYavw2pOKILZwO8uHjB6_9EdWmfbd3MRTZuw2SbYrvOJ:http://static.intelligent.lv/uploadEx/images/ru/luxurylife/lifestyle/1.mkr/1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08" y="4258766"/>
            <a:ext cx="1774056" cy="169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opup_img" descr="http://images-partners.google.com/images?q=tbn:ANd9GcStXz62wsZMzb4QbmZIjUV1oQNt2YtxMLrtQOPvbF8I5VU5mBYHayRn8A:http://mk-piter.ru/2009/03/12/025/title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04022"/>
            <a:ext cx="1872208" cy="1493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8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pic>
        <p:nvPicPr>
          <p:cNvPr id="7" name="popup_img" descr="http://images-partners.google.com/images?q=tbn:ANd9GcSelEh2SviIzb0ARU5Ii11S62wOXsojbAnDbLU65eK7Wnu_hh7pjU6VZpU:http://caricatura.ru/parad/dubinin/pic/u1073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525658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9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Практическая работа</a:t>
            </a:r>
            <a:endParaRPr lang="ru-RU" dirty="0"/>
          </a:p>
        </p:txBody>
      </p:sp>
      <p:pic>
        <p:nvPicPr>
          <p:cNvPr id="4" name="popup_img" descr="http://images-partners.google.com/images?q=tbn:ANd9GcRMcHP4doOQOfckYCmg8Dqkv9DwzWOaNZZN7xrgRqDTfHQatCXLhzC-Obk:http://himia2u.chat.ru/images/edu_science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4105795" cy="358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3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dirty="0" smtClean="0"/>
              <a:t>Опыт №1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Прозрачность </a:t>
            </a: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7" name="popup_img" descr="http://images-partners.google.com/images?q=tbn:ANd9GcT-ss9vsOaDdZAk_mwdgQRmVWCwwJpIiv41_tCT6kEHuIyJLIpiYm2Gqw:http://www.aquaphor-shop.ru/netcat_files/1025/1619/h_654abd3d542cce6ffb9387d6256d670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4" y="3003550"/>
            <a:ext cx="3265512" cy="251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opup_img" descr="http://images-partners.google.com/images?q=tbn:ANd9GcQqhE_7qTnbyjkpXMQVOj_9fWQG7ufveuMyop5roMxAIIPRj84:http://rusdatas.ru/status/1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24847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Текучесть </a:t>
            </a:r>
            <a:endParaRPr lang="ru-RU" sz="4800" dirty="0"/>
          </a:p>
        </p:txBody>
      </p:sp>
      <p:pic>
        <p:nvPicPr>
          <p:cNvPr id="4" name="popup_img" descr="http://images-partners.google.com/images?q=tbn:ANd9GcSIJwAunFQ-TbVh9rG9uo3o14GRNxevdjFH_Vus6wrvNRntq4jpokipwqc:http://sistema.ksvetusmlm.com/wp-content/uploads/0_cb58_775bcdab_X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295232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altfocus.ru/portfolio/chukotka/photoes/tkachen.jpg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99845"/>
            <a:ext cx="3456384" cy="342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3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346</Words>
  <Application>Microsoft Office PowerPoint</Application>
  <PresentationFormat>Экран (4:3)</PresentationFormat>
  <Paragraphs>59</Paragraphs>
  <Slides>16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Урок по окружающему миру  во 2-б классе. Тема урока: Вода</vt:lpstr>
      <vt:lpstr>Презентация PowerPoint</vt:lpstr>
      <vt:lpstr>Тема урока:</vt:lpstr>
      <vt:lpstr>            Просмотр фильма</vt:lpstr>
      <vt:lpstr>Значение воды:</vt:lpstr>
      <vt:lpstr>Вывод:</vt:lpstr>
      <vt:lpstr>      Практическая работа</vt:lpstr>
      <vt:lpstr>Опыт №1</vt:lpstr>
      <vt:lpstr>Опыт №2</vt:lpstr>
      <vt:lpstr>Опыт №3</vt:lpstr>
      <vt:lpstr>Опыт №4</vt:lpstr>
      <vt:lpstr>Свойства воды:</vt:lpstr>
      <vt:lpstr>             Состояния воды</vt:lpstr>
      <vt:lpstr>Презентация PowerPoint</vt:lpstr>
      <vt:lpstr>Презентация PowerPoint</vt:lpstr>
      <vt:lpstr>                                                                                Интернет-ресурсы: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</dc:creator>
  <cp:lastModifiedBy>павлова</cp:lastModifiedBy>
  <cp:revision>53</cp:revision>
  <dcterms:created xsi:type="dcterms:W3CDTF">2011-03-26T15:21:23Z</dcterms:created>
  <dcterms:modified xsi:type="dcterms:W3CDTF">2011-12-10T18:00:47Z</dcterms:modified>
</cp:coreProperties>
</file>