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2" r:id="rId2"/>
    <p:sldId id="275" r:id="rId3"/>
    <p:sldId id="290" r:id="rId4"/>
    <p:sldId id="291" r:id="rId5"/>
    <p:sldId id="272" r:id="rId6"/>
    <p:sldId id="273" r:id="rId7"/>
    <p:sldId id="289" r:id="rId8"/>
    <p:sldId id="271" r:id="rId9"/>
    <p:sldId id="266" r:id="rId10"/>
    <p:sldId id="267" r:id="rId11"/>
    <p:sldId id="278" r:id="rId12"/>
    <p:sldId id="277" r:id="rId13"/>
    <p:sldId id="280" r:id="rId14"/>
    <p:sldId id="279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E3"/>
    <a:srgbClr val="CCFF66"/>
    <a:srgbClr val="FFFF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5FE9-E8FA-44C1-8D91-6A6E2767F16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3739-4BA2-4F33-8269-CCADB4E3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C4FB3-CD95-42AA-A0F5-FEDAA53702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CBE70F-0551-4387-94CF-63D41D4216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7F7B-9A09-4C74-B8CD-D27A0199D755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AE57-CC00-4091-A3B9-4BE0F6E64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124744"/>
            <a:ext cx="3794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продолжение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2016224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Почему сначала в космос запустили собак?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2250" y="476672"/>
            <a:ext cx="5111750" cy="5853113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Памятник собаке Лайке - первому космонавту</a:t>
            </a:r>
            <a:endParaRPr lang="ru-RU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008313" cy="4104456"/>
          </a:xfrm>
        </p:spPr>
        <p:txBody>
          <a:bodyPr/>
          <a:lstStyle/>
          <a:p>
            <a:r>
              <a:rPr lang="ru-RU" sz="2000" dirty="0" smtClean="0"/>
              <a:t>Выдержит ли человек огромные перегрузки при взлете? Сможет ли космонавт жить в условиях невесомости? Как подействует на человеческий организм космическая радиация? Ученые в то время не могли ответить на эти вопросы и рисковать жизнью других людей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2204864"/>
            <a:ext cx="345243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Искусственный спутник помогает вести телепередачи, вести телефонные переговоры, посылать телеграммы.</a:t>
            </a:r>
            <a:endParaRPr lang="ru-RU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2936"/>
            <a:ext cx="2051720" cy="18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2714624"/>
            <a:ext cx="2442567" cy="20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2708920"/>
            <a:ext cx="298782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помощью спутников капитан ведет корабль по безбрежным водам океана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2768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2.С помощью спутников капитан ведет корабль по безбрежным водам океана.</a:t>
            </a:r>
          </a:p>
          <a:p>
            <a:r>
              <a:rPr lang="ru-RU" dirty="0" smtClean="0"/>
              <a:t>3.Спутник передает свои наблюдения на Землю , и по ним метеорологи составляют прогноз погоды.</a:t>
            </a:r>
          </a:p>
          <a:p>
            <a:r>
              <a:rPr lang="ru-RU" dirty="0" smtClean="0"/>
              <a:t>4.Искусственные спутники помогают изучать Землю, солнце, планеты, звезды, разгадывать тайны природы.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204864"/>
            <a:ext cx="51845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Искусственные спутники позволяют изучать Землю, солнце, планеты, звезды, разгадывать тайны природы.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32856"/>
            <a:ext cx="9143999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Спутник передает свои наблюдения на землю, и по ним метеорологи составляют прогноз погоды.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2924174"/>
            <a:ext cx="4211960" cy="30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2924944"/>
            <a:ext cx="47880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мы повторили.</a:t>
            </a:r>
          </a:p>
          <a:p>
            <a:r>
              <a:rPr lang="ru-RU" dirty="0" smtClean="0"/>
              <a:t>Зачем надо выполнять правила безопасности  на железной дороге, в поезде, в самолете, в автомобиле?</a:t>
            </a:r>
          </a:p>
          <a:p>
            <a:r>
              <a:rPr lang="ru-RU" dirty="0" smtClean="0"/>
              <a:t>О чем вы узнали сегодня на уроке? </a:t>
            </a:r>
          </a:p>
          <a:p>
            <a:r>
              <a:rPr lang="ru-RU" dirty="0" smtClean="0"/>
              <a:t>Испытываете ли вы чувство гордости за нашу страну?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Отгадай загадки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Попробуй определить о чем пойдет </a:t>
            </a:r>
            <a:r>
              <a:rPr lang="ru-RU" smtClean="0">
                <a:solidFill>
                  <a:schemeClr val="tx1"/>
                </a:solidFill>
              </a:rPr>
              <a:t>речь на уроке.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36912"/>
            <a:ext cx="9143999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2852936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14356"/>
            <a:ext cx="4214842" cy="1500198"/>
          </a:xfrm>
          <a:prstGeom prst="cloudCallout">
            <a:avLst>
              <a:gd name="adj1" fmla="val -15778"/>
              <a:gd name="adj2" fmla="val 2324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3" y="1071563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Чудо-птица — алый хвост Полетела в стаю звезд.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701" name="Picture 5" descr="Картинка 43 из 2106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1928813"/>
            <a:ext cx="6477000" cy="441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14356"/>
            <a:ext cx="4214842" cy="1928826"/>
          </a:xfrm>
          <a:prstGeom prst="cloudCallout">
            <a:avLst>
              <a:gd name="adj1" fmla="val -16334"/>
              <a:gd name="adj2" fmla="val 17406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3" y="928688"/>
            <a:ext cx="3500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не летчик, не пилот,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ведет не самолет,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огромную ракету.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Дети, кто, скажите, это?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6088" name="Picture 8" descr="Картинка 573 из 8479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1428750"/>
            <a:ext cx="34528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274838"/>
            <a:ext cx="3707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Да, это верно – не забудем</a:t>
            </a:r>
            <a:br>
              <a:rPr lang="ru-RU" sz="2400" dirty="0" smtClean="0"/>
            </a:br>
            <a:r>
              <a:rPr lang="ru-RU" sz="2400" dirty="0" smtClean="0"/>
              <a:t>Ни малой мелочи о нём.</a:t>
            </a:r>
            <a:br>
              <a:rPr lang="ru-RU" sz="2400" dirty="0" smtClean="0"/>
            </a:br>
            <a:r>
              <a:rPr lang="ru-RU" sz="2400" dirty="0" smtClean="0"/>
              <a:t>Жизнь его изучат люди</a:t>
            </a:r>
            <a:br>
              <a:rPr lang="ru-RU" sz="2400" dirty="0" smtClean="0"/>
            </a:br>
            <a:r>
              <a:rPr lang="ru-RU" sz="2400" dirty="0" smtClean="0"/>
              <a:t>Всю – год за годом, день за днём.</a:t>
            </a:r>
            <a:br>
              <a:rPr lang="ru-RU" sz="2400" dirty="0" smtClean="0"/>
            </a:br>
            <a:r>
              <a:rPr lang="ru-RU" sz="2400" dirty="0" smtClean="0"/>
              <a:t>Он вровень встал с грядущим веком.</a:t>
            </a:r>
            <a:br>
              <a:rPr lang="ru-RU" sz="2400" dirty="0" smtClean="0"/>
            </a:br>
            <a:r>
              <a:rPr lang="ru-RU" sz="2400" dirty="0" smtClean="0"/>
              <a:t>Но скорбь лишь глубже оттого,</a:t>
            </a:r>
            <a:br>
              <a:rPr lang="ru-RU" sz="2400" dirty="0" smtClean="0"/>
            </a:br>
            <a:r>
              <a:rPr lang="ru-RU" sz="2400" dirty="0" smtClean="0"/>
              <a:t>Что до бессмертья своего</a:t>
            </a:r>
            <a:br>
              <a:rPr lang="ru-RU" sz="2400" dirty="0" smtClean="0"/>
            </a:br>
            <a:r>
              <a:rPr lang="ru-RU" sz="2400" dirty="0" smtClean="0"/>
              <a:t>И он был смертным человеком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синему небу тарелка плывет.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908721"/>
            <a:ext cx="7200799" cy="34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Луна- естественный спутник нашей Земли.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941168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Луна- естественный спутник нашей Земли.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искусственный спутник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5987008" cy="4525963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Тысячи лет люди ходили по Земле, но никак не могли увидеть ее всю сразу. 4 ноября 1957 года наша страна открыла миру новую эпоху — космическую. В этот день был запущен первый искусственный спутник Земли. Он весил 83,6 килограммов и имел форму шара диаметром 58 сантиметров.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Теперь, хоть и не своими глазами, а с помощью аппаратуры, люди смогли увидеть свою планету из космоса</a:t>
            </a:r>
            <a:endParaRPr lang="ru-RU" dirty="0"/>
          </a:p>
        </p:txBody>
      </p:sp>
      <p:pic>
        <p:nvPicPr>
          <p:cNvPr id="4" name="Picture 3" descr="Картинка 64 из 386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74956">
            <a:off x="4693956" y="2170647"/>
            <a:ext cx="4610100" cy="333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3761656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1957 г. в СССР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запущен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второй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искусственный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спутник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Земли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Лайка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первый путешественник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космос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Для нее построили специальную ракету, надели специальный скафандр. О здоровье собаки  ученые узнавали с помощью специальных приборов, которые были установлены. Лайка из космоса не вернулась. Вслед за  Лайкой в космос полетели другие собаки и все вернулись. Так ученые убедились , что живые существа могут жить в невесомости.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388</Words>
  <Application>Microsoft Office PowerPoint</Application>
  <PresentationFormat>Экран (4:3)</PresentationFormat>
  <Paragraphs>33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Отгадай загадки </vt:lpstr>
      <vt:lpstr>Слайд 3</vt:lpstr>
      <vt:lpstr>Слайд 4</vt:lpstr>
      <vt:lpstr>Слайд 5</vt:lpstr>
      <vt:lpstr>Слайд 6</vt:lpstr>
      <vt:lpstr>По синему небу тарелка плывет. </vt:lpstr>
      <vt:lpstr>Первый искусственный спутник</vt:lpstr>
      <vt:lpstr>Слайд 9</vt:lpstr>
      <vt:lpstr>Почему сначала в космос запустили собак?</vt:lpstr>
      <vt:lpstr>Искусственный спутник помогает вести телепередачи, вести телефонные переговоры, посылать телеграммы.</vt:lpstr>
      <vt:lpstr>С помощью спутников капитан ведет корабль по безбрежным водам океана</vt:lpstr>
      <vt:lpstr>Искусственные спутники позволяют изучать Землю, солнце, планеты, звезды, разгадывать тайны природы.</vt:lpstr>
      <vt:lpstr>Спутник передает свои наблюдения на землю, и по ним метеорологи составляют прогноз погоды.</vt:lpstr>
      <vt:lpstr>Подведем итоги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люди осваивают космос?</dc:title>
  <dc:creator>Алла Алексеевна</dc:creator>
  <cp:lastModifiedBy>Алла Алексеевна</cp:lastModifiedBy>
  <cp:revision>70</cp:revision>
  <dcterms:created xsi:type="dcterms:W3CDTF">2012-01-06T08:42:26Z</dcterms:created>
  <dcterms:modified xsi:type="dcterms:W3CDTF">2012-01-14T20:56:41Z</dcterms:modified>
</cp:coreProperties>
</file>