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8" autoAdjust="0"/>
    <p:restoredTop sz="86449" autoAdjust="0"/>
  </p:normalViewPr>
  <p:slideViewPr>
    <p:cSldViewPr>
      <p:cViewPr varScale="1">
        <p:scale>
          <a:sx n="76" d="100"/>
          <a:sy n="76" d="100"/>
        </p:scale>
        <p:origin x="-3246" y="-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5344161"/>
            <a:ext cx="6229350" cy="1651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2070946"/>
            <a:ext cx="6229350" cy="2861733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97720" y="5127960"/>
            <a:ext cx="2228850" cy="229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31431" y="5127960"/>
            <a:ext cx="2228850" cy="229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405261" y="5093547"/>
            <a:ext cx="34290" cy="6604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42900" y="2201333"/>
            <a:ext cx="6172200" cy="6604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5063067"/>
            <a:ext cx="5943600" cy="19812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7162804"/>
            <a:ext cx="5943600" cy="142239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14350" y="7102322"/>
            <a:ext cx="5943600" cy="6213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42900" y="2201333"/>
            <a:ext cx="3044952" cy="6604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201333"/>
            <a:ext cx="3044952" cy="6604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21634"/>
            <a:ext cx="3030141" cy="1100667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342900" y="3180516"/>
            <a:ext cx="3028950" cy="565302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3487341" y="3180516"/>
            <a:ext cx="3028950" cy="565302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24536"/>
            <a:ext cx="6172200" cy="1651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0" y="2021634"/>
            <a:ext cx="3030141" cy="1100667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2209" y="3149205"/>
            <a:ext cx="2811780" cy="229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66160" y="3149205"/>
            <a:ext cx="2811780" cy="229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342900" y="660400"/>
            <a:ext cx="4686300" cy="825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311400"/>
            <a:ext cx="1488186" cy="5393267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60400"/>
            <a:ext cx="1485900" cy="1540933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60400"/>
            <a:ext cx="1543050" cy="1540933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60400"/>
            <a:ext cx="4514850" cy="8034867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311400"/>
            <a:ext cx="1543050" cy="6383867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42900" y="2091268"/>
            <a:ext cx="6172200" cy="675763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960852"/>
            <a:ext cx="1943100" cy="5547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9138BE-CFF9-415A-AA06-E4C0A8CA56BF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960852"/>
            <a:ext cx="2686050" cy="5547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931" y="8928878"/>
            <a:ext cx="457200" cy="6604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BED0208-A75B-4313-899A-6E3495B87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20133"/>
            <a:ext cx="6172200" cy="1761067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8" y="452406"/>
            <a:ext cx="5643602" cy="8858312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endParaRPr lang="ru-RU" dirty="0"/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Дивной вязью плёл народ невидимую сеть русского языка: яркого, как радуга вслед весеннему ливню, меткого, как стрелы, задушевного, как песни над колыбелью, певучего и богатого».  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Н. Толстой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 дан во владение самый богатый, меткий, могучий и поистине волшебный русский язык». 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Паустовский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04" y="3524240"/>
          <a:ext cx="6072231" cy="2128516"/>
        </p:xfrm>
        <a:graphic>
          <a:graphicData uri="http://schemas.openxmlformats.org/drawingml/2006/table">
            <a:tbl>
              <a:tblPr/>
              <a:tblGrid>
                <a:gridCol w="1714512"/>
                <a:gridCol w="1358183"/>
                <a:gridCol w="1316869"/>
                <a:gridCol w="1682667"/>
              </a:tblGrid>
              <a:tr h="6932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en-US" sz="2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команда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1" marR="49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команда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1" marR="49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команда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1" marR="49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endParaRPr lang="ru-RU" sz="2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команда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1" marR="49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387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битва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торопиться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буря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1" marR="49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пламя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воин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бросать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1" marR="49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хата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обратно радость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1" marR="49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волшебник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гнев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008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печаль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1" marR="49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80" y="2452670"/>
            <a:ext cx="592935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8945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Приплетать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команда</a:t>
            </a: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8945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8945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Уплетать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команда</a:t>
            </a: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8945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8945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Заплетать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команда</a:t>
            </a: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8945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8945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Переплетать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команда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604" y="2809860"/>
            <a:ext cx="614366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305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_	   Д _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305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_ _	   Д _ _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305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_ _ _	   Д _ _ _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305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_ _ _ _	   Д _ _ _ _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305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_ _ _ _ _	   Д _ _ _ _ _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06" y="2024040"/>
          <a:ext cx="6072230" cy="5608320"/>
        </p:xfrm>
        <a:graphic>
          <a:graphicData uri="http://schemas.openxmlformats.org/drawingml/2006/table">
            <a:tbl>
              <a:tblPr/>
              <a:tblGrid>
                <a:gridCol w="1214446"/>
                <a:gridCol w="1214446"/>
                <a:gridCol w="1214446"/>
                <a:gridCol w="1214446"/>
                <a:gridCol w="1214446"/>
              </a:tblGrid>
              <a:tr h="1303744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r>
                        <a:rPr lang="ru-RU" sz="80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8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r>
                        <a:rPr lang="ru-RU" sz="80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8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744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r>
                        <a:rPr lang="ru-RU" sz="80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8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r>
                        <a:rPr lang="ru-RU" sz="80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8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744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r>
                        <a:rPr lang="ru-RU" sz="80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8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744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r>
                        <a:rPr lang="ru-RU" sz="80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8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endParaRPr lang="ru-RU" sz="8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41010" algn="l"/>
                        </a:tabLst>
                      </a:pPr>
                      <a:r>
                        <a:rPr lang="ru-RU" sz="80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8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90" y="3238488"/>
          <a:ext cx="6286544" cy="2000264"/>
        </p:xfrm>
        <a:graphic>
          <a:graphicData uri="http://schemas.openxmlformats.org/drawingml/2006/table">
            <a:tbl>
              <a:tblPr/>
              <a:tblGrid>
                <a:gridCol w="1622047"/>
                <a:gridCol w="1553460"/>
                <a:gridCol w="1539401"/>
                <a:gridCol w="1571636"/>
              </a:tblGrid>
              <a:tr h="8572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 команда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70" marR="53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 команда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70" marR="53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3 команда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70" marR="53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4 команда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70" marR="53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сивал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мниска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70" marR="53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шрауг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лексор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70" marR="53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винад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шиняв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70" marR="53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сенав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кыват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70" marR="538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2852" y="2095480"/>
            <a:ext cx="650085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979613" marR="0" lvl="0" indent="-19796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160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команда. Через час по чайной ложке.  </a:t>
            </a:r>
          </a:p>
          <a:p>
            <a:pPr marL="1979613" marR="0" lvl="0" indent="-19796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16075" algn="l"/>
              </a:tabLs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Спустя рукава. </a:t>
            </a:r>
          </a:p>
          <a:p>
            <a:pPr marL="1979613" marR="0" lvl="0" indent="-19796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16075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74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команда.  Рукой подать.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74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Морочить голову. 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745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74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команда.  Прикусить  язык.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417763" marR="0" lvl="0" indent="-23272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74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Во весь дух. </a:t>
            </a:r>
          </a:p>
          <a:p>
            <a:pPr marL="2417763" marR="0" lvl="0" indent="-23272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745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74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команда.  Знать на зубок.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74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Бить баклуши.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81</Words>
  <Application>Microsoft Office PowerPoint</Application>
  <PresentationFormat>Лист A4 (210x297 мм)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Andrey</dc:creator>
  <cp:lastModifiedBy>Andrey</cp:lastModifiedBy>
  <cp:revision>17</cp:revision>
  <dcterms:created xsi:type="dcterms:W3CDTF">2012-11-22T17:24:46Z</dcterms:created>
  <dcterms:modified xsi:type="dcterms:W3CDTF">2012-11-22T18:21:09Z</dcterms:modified>
</cp:coreProperties>
</file>