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5" r:id="rId9"/>
    <p:sldId id="267" r:id="rId10"/>
    <p:sldId id="266" r:id="rId11"/>
    <p:sldId id="264" r:id="rId12"/>
    <p:sldId id="268" r:id="rId13"/>
    <p:sldId id="269" r:id="rId14"/>
    <p:sldId id="270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6" autoAdjust="0"/>
  </p:normalViewPr>
  <p:slideViewPr>
    <p:cSldViewPr>
      <p:cViewPr>
        <p:scale>
          <a:sx n="100" d="100"/>
          <a:sy n="100" d="100"/>
        </p:scale>
        <p:origin x="-110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Презентация </a:t>
            </a:r>
            <a:r>
              <a:rPr lang="ru-RU" sz="2400" b="1" dirty="0" smtClean="0"/>
              <a:t> творческого, коррекционно-развивающего проекта « Про всё на свете» по произведениям С. Я. Маршака </a:t>
            </a:r>
            <a:br>
              <a:rPr lang="ru-RU" sz="2400" b="1" dirty="0" smtClean="0"/>
            </a:br>
            <a:r>
              <a:rPr lang="ru-RU" sz="1800" b="1" dirty="0" smtClean="0"/>
              <a:t>Подготовительная логопедическая группа №1 ГБДОУ №47 </a:t>
            </a:r>
            <a:br>
              <a:rPr lang="ru-RU" sz="1800" b="1" dirty="0" smtClean="0"/>
            </a:br>
            <a:r>
              <a:rPr lang="ru-RU" sz="1800" b="1" dirty="0" smtClean="0"/>
              <a:t>январь-март2012</a:t>
            </a:r>
            <a:endParaRPr lang="ru-RU" sz="1800" b="1" dirty="0"/>
          </a:p>
        </p:txBody>
      </p:sp>
      <p:pic>
        <p:nvPicPr>
          <p:cNvPr id="5" name="Picture 2" descr="E:\ирина1\ФОТО\ДС проект март2012\108___03\IMG_1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4334"/>
            <a:ext cx="7488832" cy="39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Автоматизация  корригируемых  звуков в игровой и свободной деятельности; работа над интонационной выразительностью речи и дикции, темпом и ритмом, силой голоса, тембровой окраски голоса, </a:t>
            </a:r>
            <a:r>
              <a:rPr lang="ru-RU" sz="1800" dirty="0" smtClean="0"/>
              <a:t>паузацией</a:t>
            </a:r>
            <a:r>
              <a:rPr lang="ru-RU" sz="1800" dirty="0"/>
              <a:t> </a:t>
            </a:r>
            <a:r>
              <a:rPr lang="ru-RU" sz="1800" dirty="0" smtClean="0"/>
              <a:t>в театрализованной деятельности.</a:t>
            </a:r>
            <a:endParaRPr lang="ru-RU" sz="1800" dirty="0"/>
          </a:p>
        </p:txBody>
      </p:sp>
      <p:pic>
        <p:nvPicPr>
          <p:cNvPr id="6147" name="Picture 3" descr="E:\ирина1\ФОТО\Осень\IMG_03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6805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Совершенствование </a:t>
            </a:r>
            <a:r>
              <a:rPr lang="ru-RU" sz="1600" dirty="0"/>
              <a:t>умений и навыков владения куклой, игрушкой и всеми доступными видами театра (</a:t>
            </a:r>
            <a:r>
              <a:rPr lang="ru-RU" sz="1600" dirty="0" err="1"/>
              <a:t>би</a:t>
            </a:r>
            <a:r>
              <a:rPr lang="ru-RU" sz="1600" dirty="0"/>
              <a:t>-ба-</a:t>
            </a:r>
            <a:r>
              <a:rPr lang="ru-RU" sz="1600" dirty="0" err="1"/>
              <a:t>бо</a:t>
            </a:r>
            <a:r>
              <a:rPr lang="ru-RU" sz="1600" dirty="0"/>
              <a:t>, плоскостными и пальчиковыми игрушками, игрушками  на палочках, ростовыми куклами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6805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0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Совершенствование художественно - исполнительских  навыков детей при чтении стихотворений, в драматизациях (эмоциональность исполнения, умение интонацией и жестом, мимикой передать характер и поступки литературных героев, литературного произведения). </a:t>
            </a:r>
          </a:p>
        </p:txBody>
      </p:sp>
      <p:pic>
        <p:nvPicPr>
          <p:cNvPr id="11267" name="Picture 3" descr="E:\ирина1\проектПРовсёнасвете\IMG_12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Сюжетно-ролевая игра «Идём в театр»: кассир продаёт билеты, места в зале - согласно купленным билетам», зрители занимают свои места.</a:t>
            </a:r>
            <a:endParaRPr lang="ru-RU" sz="1600" dirty="0"/>
          </a:p>
        </p:txBody>
      </p:sp>
      <p:pic>
        <p:nvPicPr>
          <p:cNvPr id="14338" name="Picture 2" descr="E:\ирина1\ФОТО\Осень\IMG_05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80" y="177281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ирина1\ФОТО\Осень\IMG_05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В спектакль  «Про всё на свете» включались стихотворения С.Я. Маршака «Цирк», «Багаж»,  «Книжка про книжки»,  «Старик»</a:t>
            </a:r>
            <a:endParaRPr lang="ru-RU" sz="1800" dirty="0"/>
          </a:p>
        </p:txBody>
      </p:sp>
      <p:pic>
        <p:nvPicPr>
          <p:cNvPr id="15363" name="Picture 3" descr="E:\ирина1\проектПРовсёнасвете\109___04\IMG_1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272430" cy="320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E:\ирина1\проектПРовсёнасвете\109___04\IMG_1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9723"/>
            <a:ext cx="3025918" cy="423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5" y="952203"/>
            <a:ext cx="8890645" cy="494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81863" cy="518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Этапы, направления и содержание проекта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384428"/>
              </p:ext>
            </p:extLst>
          </p:nvPr>
        </p:nvGraphicFramePr>
        <p:xfrm>
          <a:off x="508788" y="1340768"/>
          <a:ext cx="8126423" cy="4976054"/>
        </p:xfrm>
        <a:graphic>
          <a:graphicData uri="http://schemas.openxmlformats.org/drawingml/2006/table">
            <a:tbl>
              <a:tblPr firstRow="1" firstCol="1" bandRow="1"/>
              <a:tblGrid>
                <a:gridCol w="822852"/>
                <a:gridCol w="576064"/>
                <a:gridCol w="2284150"/>
                <a:gridCol w="1390358"/>
                <a:gridCol w="1390358"/>
                <a:gridCol w="1038712"/>
                <a:gridCol w="623929"/>
              </a:tblGrid>
              <a:tr h="2089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Этапы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работы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Направления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Познавательно-речевое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Социально-личностное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Художественно - эстетическое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Коррекционное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11.01.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Подготови-тельный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14.01.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Чтение художественной литературы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А. Куприн «Слон», басни И. А. Крылова, Р. Киплинг «Рассказы из книги джунглей», Л. Толстой «Слон»,. Сахарнов» Морские сказки», Л. Толстой» Акула», Г. Х. Андерсен» Русалочка», И. Гурвич «Левушка - рыбак»; В. Маяковский «Кондуктор», Г. Сапгир «Лайнер», А. Раскин «Как папа бросил мяч под автомобиль»;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Ю. Тувим «Все для всех», Дж. Родари «Какого цвета ремесла?», «Чем пахнут ремесла?», Б. Заходер «Слесарь», </a:t>
                      </a:r>
                      <a:r>
                        <a:rPr lang="ru-RU" sz="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«Семь Симеонов», К. Чуковский «Айболит», «Илья Муромец и Соловей-разбойник», С. Михалков «А что у вас?», А. </a:t>
                      </a:r>
                      <a:r>
                        <a:rPr lang="ru-RU" sz="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Барто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«Разлука», Л. Толстой «Пришла весна», И. Никитин «Весна наступает», Г.Х. Андерсен «Дюймовочка», С. Аксаков «Аленький цветочек»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С.Я. Маршак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Круглый год, Разноцветная книга, Веселое путешествие от А до Я, Вчера и сегодня, Волга и </a:t>
                      </a:r>
                      <a:r>
                        <a:rPr lang="ru-RU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Вазуза</a:t>
                      </a: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Почта, Мяч, Где тут Петя, где Сережа?, Книжка про книжки, Мастер - </a:t>
                      </a:r>
                      <a:r>
                        <a:rPr lang="ru-RU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ломастер</a:t>
                      </a: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Рассказ о неизвестном герое, Пожар, Тихая сказка, Детки в клетке, Цирк, Багаж, Вот какой рассеянный, Откуда стол пришел?, Чем пахнут ремесла?, Какого цвета ремесла? По всему </a:t>
                      </a:r>
                      <a:r>
                        <a:rPr lang="ru-RU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свету,Сад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Игры - театрализации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«Цирк», «Детки в клетке (Где обедал воробей?)»,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«Багаж», «Дом, который построил Джек», «Старик»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Сюжетно-ролевые игры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«Пойдем в театр», «Библиотека», «Мы - журналисты», «Зоопарк»,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Создание книжек - 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 малышек» (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 помощью родителей)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Фотовыставки »Мой папа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самый…», «Моя мама», «Я - путешественник»,  «Морские обитатели»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Рисование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Зимние виды спорта,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Зоопарк, Цирк, иллюстрации к стихотворению «Багаж»,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Аппликация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Открытка к 23 февраля, Портрет мамы,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Лепка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Зоопарк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Создание афиши и билетов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Игры и упражнения</a:t>
                      </a: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для коррекции звукопроизношения, автоматизации скорректированных звуков: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свистящие (с,з,ц)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Даша Л. Максим, Юля;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шипящие(ш,ж) –Ваня Л., Иван;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соноры  (р.рь,л,ль) 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Иван, Максим, Соня, Борис, Ваня, Вика, Катя;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аффрикаты (ч,щ)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Даша З;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Упражнения по совершенствованию звуко-слоговой структуры слов: Андрей, Даша Л., Юля, Соня, Катя;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*занятия проводятся с учетом лексических тем;**форма проведения – индивидуальная, подгрупповая, групповая.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Сценарии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игр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Приложе-ния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№ 2, 3, 4, 5.</a:t>
                      </a:r>
                    </a:p>
                  </a:txBody>
                  <a:tcPr marL="47354" marR="47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04445"/>
              </p:ext>
            </p:extLst>
          </p:nvPr>
        </p:nvGraphicFramePr>
        <p:xfrm>
          <a:off x="755576" y="422289"/>
          <a:ext cx="7776864" cy="5957624"/>
        </p:xfrm>
        <a:graphic>
          <a:graphicData uri="http://schemas.openxmlformats.org/drawingml/2006/table">
            <a:tbl>
              <a:tblPr firstRow="1" firstCol="1" bandRow="1"/>
              <a:tblGrid>
                <a:gridCol w="648072"/>
                <a:gridCol w="451666"/>
                <a:gridCol w="2356646"/>
                <a:gridCol w="1584176"/>
                <a:gridCol w="847623"/>
                <a:gridCol w="1179928"/>
                <a:gridCol w="708753"/>
              </a:tblGrid>
              <a:tr h="173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Формирование целостной картины мира, расширение кругозора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по лексическим  темам: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Зима. Зимние забавы. Зимние виды спорта; Животный мир жарких стран и Севера; Животный мир морей и океанов; Транспорт. Профессии на транспорте; Правила движения; Наша Армия. Профессии пап; Весна. Мамин праздник. Профессии мам; Комнатные растения. Уход за ними; Театральный фестиваль. Писатели и поэты детям.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Проект «Издание журнала о тех, кто работает в детском саду»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*Интервью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*Репортаж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*Рисунки и фотографии</a:t>
                      </a: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Приложение к проекту: журнал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 Наш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детский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сад»</a:t>
                      </a: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Формирование элементарных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математических представлений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\игры  и упражнения в соответствии лексическим темам: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Зима, зимние забавы «В зимнем лесу. Сосчитай-ка птичьи стаи. Составим задачу»;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Животный мир жарких стран и севера - «Логический квадрат. Зеленое бревно. Самый длинный удав. Что длиннее?».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Животный мир морей и океанов-«В синем море-океане. Морские часы. Разноцветные рыбки. Сравни аквариумы. Водоросли  для  аквариума. Помоги крабу».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Транспорт. Профессии на транспорте. Правила дорожного движения - «Математический поезд. На шоссе. Считай парами. Колеса. Самая короткая дорога. Дорисуй треугольник».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Профессии пап и мам - «Кровельщик. Расставь знаки. Что нам строить дом построить, Снежные фигуры. Ранняя весна. По порядку сосчитай. Подбери знак.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Комнатные растения – «Волшебный сад. Разноцветные лейки. Самый длинный листок».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Картотека игр и упражнений  по ФЭМП  с учетом лексических тем</a:t>
                      </a: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16.03-21.032012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Презентация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 группам, день открытых дверей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59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34661" cy="571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Расширение </a:t>
            </a:r>
            <a:r>
              <a:rPr lang="ru-RU" sz="1800" dirty="0"/>
              <a:t>и уточнение  представлений детей о предметном мире по лексическим темам данного проекта. Совершенствование умения </a:t>
            </a:r>
            <a:r>
              <a:rPr lang="ru-RU" sz="1800" dirty="0" smtClean="0"/>
              <a:t>составлять небольшие </a:t>
            </a:r>
            <a:r>
              <a:rPr lang="ru-RU" sz="1800" dirty="0"/>
              <a:t>рассказы и </a:t>
            </a:r>
            <a:r>
              <a:rPr lang="ru-RU" sz="1800" dirty="0" smtClean="0"/>
              <a:t>сказки из жизненного опыта, используя семейные фотографии, </a:t>
            </a:r>
            <a:r>
              <a:rPr lang="ru-RU" sz="1800" dirty="0" err="1" smtClean="0"/>
              <a:t>мнемотаблицы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050" name="Picture 2" descr="E:\ирина1\проектПРовсёнасвете\IMG_12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16832"/>
            <a:ext cx="3528392" cy="30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ирина1\ФОТО\Осень\IMG_0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3524200" cy="30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Совершенствование </a:t>
            </a:r>
            <a:r>
              <a:rPr lang="ru-RU" sz="1800" dirty="0"/>
              <a:t>мелкой моторики при изготовлении атрибутов, билетов и афиш.</a:t>
            </a:r>
          </a:p>
        </p:txBody>
      </p:sp>
      <p:pic>
        <p:nvPicPr>
          <p:cNvPr id="4098" name="Picture 2" descr="E:\ирина1\ФОТО\Осень\IMG_03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Формирование знаний о библиотеке</a:t>
            </a:r>
            <a:r>
              <a:rPr lang="ru-RU" sz="1800" dirty="0" smtClean="0"/>
              <a:t>. Создание вместе с родителями  книжек –   «малышек»  по произведениям С.Я.Маршака. </a:t>
            </a:r>
            <a:r>
              <a:rPr lang="ru-RU" sz="1800" dirty="0"/>
              <a:t>Формирование и развитие интереса детей к различным профессиям и трудовым </a:t>
            </a:r>
            <a:r>
              <a:rPr lang="ru-RU" sz="1800" dirty="0" smtClean="0"/>
              <a:t>действиям. </a:t>
            </a:r>
            <a:endParaRPr lang="ru-RU" sz="1800" dirty="0"/>
          </a:p>
        </p:txBody>
      </p:sp>
      <p:pic>
        <p:nvPicPr>
          <p:cNvPr id="10242" name="Picture 2" descr="E:\ирина1\проектПРовсёнасвете\109___04\IMG_16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4038600" cy="33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796</Words>
  <Application>Microsoft Office PowerPoint</Application>
  <PresentationFormat>Экран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 творческого, коррекционно-развивающего проекта « Про всё на свете» по произведениям С. Я. Маршака  Подготовительная логопедическая группа №1 ГБДОУ №47  январь-март2012</vt:lpstr>
      <vt:lpstr>Презентация PowerPoint</vt:lpstr>
      <vt:lpstr>Презентация PowerPoint</vt:lpstr>
      <vt:lpstr>Этапы, направления и содержание проекта</vt:lpstr>
      <vt:lpstr>Презентация PowerPoint</vt:lpstr>
      <vt:lpstr>Презентация PowerPoint</vt:lpstr>
      <vt:lpstr>Расширение и уточнение  представлений детей о предметном мире по лексическим темам данного проекта. Совершенствование умения составлять небольшие рассказы и сказки из жизненного опыта, используя семейные фотографии, мнемотаблицы.</vt:lpstr>
      <vt:lpstr>Совершенствование мелкой моторики при изготовлении атрибутов, билетов и афиш.</vt:lpstr>
      <vt:lpstr>Формирование знаний о библиотеке. Создание вместе с родителями  книжек –   «малышек»  по произведениям С.Я.Маршака. Формирование и развитие интереса детей к различным профессиям и трудовым действиям. </vt:lpstr>
      <vt:lpstr>Автоматизация  корригируемых  звуков в игровой и свободной деятельности; работа над интонационной выразительностью речи и дикции, темпом и ритмом, силой голоса, тембровой окраски голоса, паузацией в театрализованной деятельности.</vt:lpstr>
      <vt:lpstr>Совершенствование умений и навыков владения куклой, игрушкой и всеми доступными видами театра (би-ба-бо, плоскостными и пальчиковыми игрушками, игрушками  на палочках, ростовыми куклами</vt:lpstr>
      <vt:lpstr>Совершенствование художественно - исполнительских  навыков детей при чтении стихотворений, в драматизациях (эмоциональность исполнения, умение интонацией и жестом, мимикой передать характер и поступки литературных героев, литературного произведения). </vt:lpstr>
      <vt:lpstr>Сюжетно-ролевая игра «Идём в театр»: кассир продаёт билеты, места в зале - согласно купленным билетам», зрители занимают свои места.</vt:lpstr>
      <vt:lpstr>В спектакль  «Про всё на свете» включались стихотворения С.Я. Маршака «Цирк», «Багаж»,  «Книжка про книжки»,  «Старик»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творческого, коррекционно-развивающего проекта « Про всё на свете» по произведениям С. Я. Маршака  Подготовительная логопедическая группа №1 ГБДОУ №47  </dc:title>
  <cp:lastModifiedBy>Менеджер</cp:lastModifiedBy>
  <cp:revision>35</cp:revision>
  <cp:lastPrinted>2013-11-26T06:18:13Z</cp:lastPrinted>
  <dcterms:modified xsi:type="dcterms:W3CDTF">2013-11-26T06:54:07Z</dcterms:modified>
</cp:coreProperties>
</file>