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4" r:id="rId3"/>
    <p:sldId id="263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 varScale="1">
        <p:scale>
          <a:sx n="43" d="100"/>
          <a:sy n="4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48A3-4630-439E-AF69-1263A724C1BB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25E82-0F46-4DE7-BF43-AF725E8D4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25E82-0F46-4DE7-BF43-AF725E8D42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134672" cy="1944216"/>
          </a:xfrm>
        </p:spPr>
        <p:txBody>
          <a:bodyPr>
            <a:normAutofit/>
          </a:bodyPr>
          <a:lstStyle/>
          <a:p>
            <a:r>
              <a:rPr lang="ru-RU" sz="9600" b="1" i="1" u="sng" dirty="0" smtClean="0"/>
              <a:t>Русская кухня</a:t>
            </a:r>
            <a:endParaRPr lang="ru-RU" sz="9600" b="1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854392" cy="39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960" y="338328"/>
            <a:ext cx="4201512" cy="20825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Рабочее место повара.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988940" cy="4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7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74448"/>
          </a:xfrm>
        </p:spPr>
        <p:txBody>
          <a:bodyPr/>
          <a:lstStyle/>
          <a:p>
            <a:r>
              <a:rPr lang="ru-RU" b="1" dirty="0" smtClean="0"/>
              <a:t>Оборудование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2976497" cy="248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" y="3933056"/>
            <a:ext cx="5363446" cy="27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21" y="4481736"/>
            <a:ext cx="35791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92" y="1370037"/>
            <a:ext cx="3150394" cy="2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6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pPr algn="ctr"/>
            <a:r>
              <a:rPr lang="ru-RU" sz="4800" b="1" dirty="0"/>
              <a:t>Солянка сборная </a:t>
            </a:r>
            <a:r>
              <a:rPr lang="ru-RU" sz="4800" b="1" dirty="0" smtClean="0"/>
              <a:t>мясная</a:t>
            </a:r>
          </a:p>
          <a:p>
            <a:pPr algn="ctr"/>
            <a:r>
              <a:rPr lang="ru-RU" sz="4800" b="1" dirty="0" smtClean="0"/>
              <a:t>Рыба</a:t>
            </a:r>
            <a:r>
              <a:rPr lang="ru-RU" sz="4800" b="1" dirty="0"/>
              <a:t>, запеченная в сметанном соусе  с грибами, </a:t>
            </a:r>
            <a:r>
              <a:rPr lang="ru-RU" sz="4800" b="1" dirty="0" smtClean="0"/>
              <a:t>по-московски</a:t>
            </a:r>
          </a:p>
          <a:p>
            <a:pPr algn="ctr"/>
            <a:r>
              <a:rPr lang="ru-RU" sz="4800" b="1" dirty="0"/>
              <a:t>Сельдь с </a:t>
            </a:r>
            <a:r>
              <a:rPr lang="ru-RU" sz="4800" b="1" dirty="0" smtClean="0"/>
              <a:t>гарниром</a:t>
            </a:r>
            <a:endParaRPr lang="ru-RU" sz="4800" b="1" dirty="0"/>
          </a:p>
          <a:p>
            <a:pPr algn="ctr"/>
            <a:r>
              <a:rPr lang="ru-RU" sz="4800" b="1" dirty="0"/>
              <a:t>Хлебный квас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8" y="4275054"/>
            <a:ext cx="2268098" cy="1511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591056"/>
          </a:xfrm>
        </p:spPr>
        <p:txBody>
          <a:bodyPr>
            <a:normAutofit/>
          </a:bodyPr>
          <a:lstStyle/>
          <a:p>
            <a:r>
              <a:rPr lang="ru-RU" b="1" dirty="0"/>
              <a:t>Солянка сборная </a:t>
            </a:r>
            <a:r>
              <a:rPr lang="ru-RU" b="1" dirty="0" smtClean="0"/>
              <a:t>мясная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2083"/>
            <a:ext cx="2532434" cy="1899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7" y="5453528"/>
            <a:ext cx="1892680" cy="1309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38822"/>
            <a:ext cx="1417987" cy="2238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6969"/>
            <a:ext cx="1728192" cy="1472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68" y="1004924"/>
            <a:ext cx="1682937" cy="1790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98" y="5338607"/>
            <a:ext cx="1968063" cy="1527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8" y="2757241"/>
            <a:ext cx="3584444" cy="268833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783954" y="3057328"/>
            <a:ext cx="491902" cy="500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627784" y="4859938"/>
            <a:ext cx="498464" cy="441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6710692" y="3307807"/>
            <a:ext cx="1029660" cy="793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592613" y="2438822"/>
            <a:ext cx="475331" cy="712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173368" y="2636912"/>
            <a:ext cx="537324" cy="51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3563888" y="5080573"/>
            <a:ext cx="504056" cy="508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300192" y="5301208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42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Рыба, запеченная в сметанном соусе  с грибами, </a:t>
            </a:r>
            <a:r>
              <a:rPr lang="ru-RU" b="1" dirty="0" smtClean="0"/>
              <a:t>по-московски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87" y="5116559"/>
            <a:ext cx="1576872" cy="1630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2" y="1484784"/>
            <a:ext cx="1424692" cy="1608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59" y="3475599"/>
            <a:ext cx="1943977" cy="129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0" y="3106959"/>
            <a:ext cx="2445612" cy="1834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95" y="4829548"/>
            <a:ext cx="2509425" cy="2028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09" y="2157402"/>
            <a:ext cx="3515191" cy="2636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16623"/>
            <a:ext cx="2251234" cy="16800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13" y="1844824"/>
            <a:ext cx="1335607" cy="142085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610922" y="2555253"/>
            <a:ext cx="448910" cy="225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610922" y="3645024"/>
            <a:ext cx="44891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>
            <a:off x="2536923" y="4437112"/>
            <a:ext cx="522909" cy="6794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211960" y="4537079"/>
            <a:ext cx="792088" cy="4795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5957896" y="2289187"/>
            <a:ext cx="86031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6388054" y="3789040"/>
            <a:ext cx="920250" cy="235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949053" y="4576899"/>
            <a:ext cx="572932" cy="6794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85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Сельдь с </a:t>
            </a:r>
            <a:r>
              <a:rPr lang="ru-RU" b="1" dirty="0" smtClean="0"/>
              <a:t>гарниром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6" y="3655975"/>
            <a:ext cx="2500849" cy="2868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89" y="3546463"/>
            <a:ext cx="2557411" cy="3302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858099" cy="2387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6" y="1484784"/>
            <a:ext cx="3999346" cy="4003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78850"/>
            <a:ext cx="1649245" cy="283931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325643" y="2498506"/>
            <a:ext cx="662181" cy="98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325643" y="4249432"/>
            <a:ext cx="795667" cy="941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6228184" y="1916832"/>
            <a:ext cx="1008112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796136" y="4249432"/>
            <a:ext cx="1152128" cy="12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2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05" y="332656"/>
            <a:ext cx="7815587" cy="1080120"/>
          </a:xfrm>
        </p:spPr>
        <p:txBody>
          <a:bodyPr/>
          <a:lstStyle/>
          <a:p>
            <a:r>
              <a:rPr lang="ru-RU" dirty="0" smtClean="0"/>
              <a:t>Хлебный квас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5373866" cy="2857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78" y="4481313"/>
            <a:ext cx="2146541" cy="2146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1" y="4025870"/>
            <a:ext cx="2971787" cy="2606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08" y="4266598"/>
            <a:ext cx="2390037" cy="1792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6" y="1724844"/>
            <a:ext cx="2752261" cy="206419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699792" y="2276872"/>
            <a:ext cx="79208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9"/>
          <p:cNvSpPr/>
          <p:nvPr/>
        </p:nvSpPr>
        <p:spPr>
          <a:xfrm>
            <a:off x="2699792" y="3356992"/>
            <a:ext cx="991286" cy="11243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4067944" y="3789040"/>
            <a:ext cx="1296144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020272" y="3501008"/>
            <a:ext cx="136815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79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44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Русская кухня</vt:lpstr>
      <vt:lpstr>Рабочее место повара.</vt:lpstr>
      <vt:lpstr>Оборудование</vt:lpstr>
      <vt:lpstr>Презентация PowerPoint</vt:lpstr>
      <vt:lpstr>Солянка сборная мясная</vt:lpstr>
      <vt:lpstr>Рыба, запеченная в сметанном соусе  с грибами, по-московски</vt:lpstr>
      <vt:lpstr>Сельдь с гарниром</vt:lpstr>
      <vt:lpstr>Хлебный квас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кухня</dc:title>
  <dc:creator>admin</dc:creator>
  <cp:lastModifiedBy>admin</cp:lastModifiedBy>
  <cp:revision>6</cp:revision>
  <dcterms:created xsi:type="dcterms:W3CDTF">2013-10-06T17:35:20Z</dcterms:created>
  <dcterms:modified xsi:type="dcterms:W3CDTF">2013-10-08T16:53:27Z</dcterms:modified>
</cp:coreProperties>
</file>