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0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8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5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7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6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4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6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8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3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5868-500A-4966-BED1-F8E56DBE40F0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A6B3-A2F0-469F-867B-C2299EF4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1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2"/>
            <a:ext cx="916809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3" y="764704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</a:rPr>
              <a:t>«ШКОЛА ЛИДЕРОВ»</a:t>
            </a:r>
            <a:endParaRPr lang="ru-RU" sz="5400" b="1" cap="all" spc="0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0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0"/>
            <a:ext cx="4518989" cy="3356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89" y="-31139"/>
            <a:ext cx="4625011" cy="3388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94367"/>
            <a:ext cx="4518988" cy="3563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89" y="3339594"/>
            <a:ext cx="4625011" cy="3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68011" cy="3501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88" y="0"/>
            <a:ext cx="4584912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559088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88" y="3501008"/>
            <a:ext cx="458491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1856976" cy="1700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2395" y="1905506"/>
            <a:ext cx="813921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</a:t>
            </a:r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ресс-конференция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«Созвездие творцов»</a:t>
            </a:r>
            <a:endParaRPr lang="ru-RU" sz="6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620688"/>
            <a:ext cx="4285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«Школа лидеров»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83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052736"/>
            <a:ext cx="5904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Человек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как звезда, рождается</a:t>
            </a:r>
          </a:p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Средь неясной туманной </a:t>
            </a:r>
            <a:r>
              <a:rPr lang="ru-RU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млечности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бесконечности начинается</a:t>
            </a:r>
          </a:p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И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кончается в бесконечности…</a:t>
            </a:r>
          </a:p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Человек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как звезда рождается – </a:t>
            </a:r>
          </a:p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Чтоб светлее стала Вселенная.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099723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«Созвездие творцов»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5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38187"/>
            <a:ext cx="6096000" cy="5381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9234" y="116632"/>
            <a:ext cx="5685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«Школа лидеров»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8789" y="5196482"/>
            <a:ext cx="40548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29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ктября 2005г.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657671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ыявление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потенциальных лидеров и развитие в них лидерских качеств, формирование активной гражданской  позиции.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6491" y="4550151"/>
            <a:ext cx="23394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 человек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6132" y="141277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6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76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13256" y="5384729"/>
            <a:ext cx="55446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Конституция РФ</a:t>
            </a:r>
          </a:p>
          <a:p>
            <a:r>
              <a:rPr lang="ru-RU" dirty="0" smtClean="0"/>
              <a:t>                      Стратегия </a:t>
            </a:r>
            <a:r>
              <a:rPr lang="ru-RU" dirty="0"/>
              <a:t>молодежной </a:t>
            </a:r>
            <a:r>
              <a:rPr lang="ru-RU" dirty="0" smtClean="0"/>
              <a:t>политики РФ </a:t>
            </a:r>
          </a:p>
          <a:p>
            <a:r>
              <a:rPr lang="ru-RU" dirty="0" smtClean="0"/>
              <a:t>Основные направления молодежной </a:t>
            </a:r>
            <a:r>
              <a:rPr lang="ru-RU" dirty="0"/>
              <a:t>политики Тверской области.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88640"/>
            <a:ext cx="2614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всё смогу!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9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24" y="0"/>
            <a:ext cx="919682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476672"/>
            <a:ext cx="6264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Законы лидера.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07669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1 закон – лидер обладает видением перспективы.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закон – лидер дисциплинирован.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3 закон – лидер обладает мудростью.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4 закон – лидер обладает мужеством.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5 закон – лидер обладает скромностью.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6 закон – лидер умеет принимать решения.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7 закон – лидер устанавливает и  поддерживает дружеские отношения.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8 закон – лидер должен быть в доверии.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9 закон – лидер развивает в себе способности руководителя.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10 закон – лидер излучает вдохновляющую силу.</a:t>
            </a:r>
          </a:p>
        </p:txBody>
      </p:sp>
    </p:spTree>
    <p:extLst>
      <p:ext uri="{BB962C8B-B14F-4D97-AF65-F5344CB8AC3E}">
        <p14:creationId xmlns:p14="http://schemas.microsoft.com/office/powerpoint/2010/main" val="18771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4"/>
            <a:ext cx="9144000" cy="6857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182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66</cp:revision>
  <dcterms:created xsi:type="dcterms:W3CDTF">2013-03-13T18:10:33Z</dcterms:created>
  <dcterms:modified xsi:type="dcterms:W3CDTF">2013-10-08T19:19:05Z</dcterms:modified>
</cp:coreProperties>
</file>