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74" r:id="rId10"/>
    <p:sldId id="263" r:id="rId11"/>
    <p:sldId id="264" r:id="rId12"/>
    <p:sldId id="265" r:id="rId13"/>
    <p:sldId id="273" r:id="rId14"/>
    <p:sldId id="266" r:id="rId15"/>
    <p:sldId id="267" r:id="rId16"/>
    <p:sldId id="268" r:id="rId17"/>
    <p:sldId id="269" r:id="rId18"/>
    <p:sldId id="275" r:id="rId19"/>
    <p:sldId id="276" r:id="rId20"/>
    <p:sldId id="277" r:id="rId21"/>
    <p:sldId id="271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987B-3C86-4600-B773-199FDDD7D940}" type="datetimeFigureOut">
              <a:rPr lang="ru-RU" smtClean="0"/>
              <a:pPr/>
              <a:t>18.06.2012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34E5AD-48AE-4DB8-81D1-B3CA861235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987B-3C86-4600-B773-199FDDD7D940}" type="datetimeFigureOut">
              <a:rPr lang="ru-RU" smtClean="0"/>
              <a:pPr/>
              <a:t>18.06.2012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E5AD-48AE-4DB8-81D1-B3CA8612359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987B-3C86-4600-B773-199FDDD7D940}" type="datetimeFigureOut">
              <a:rPr lang="ru-RU" smtClean="0"/>
              <a:pPr/>
              <a:t>18.06.2012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E5AD-48AE-4DB8-81D1-B3CA8612359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5D1987B-3C86-4600-B773-199FDDD7D940}" type="datetimeFigureOut">
              <a:rPr lang="ru-RU" smtClean="0"/>
              <a:pPr/>
              <a:t>18.06.2012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F34E5AD-48AE-4DB8-81D1-B3CA861235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987B-3C86-4600-B773-199FDDD7D940}" type="datetimeFigureOut">
              <a:rPr lang="ru-RU" smtClean="0"/>
              <a:pPr/>
              <a:t>18.06.2012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E5AD-48AE-4DB8-81D1-B3CA861235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987B-3C86-4600-B773-199FDDD7D940}" type="datetimeFigureOut">
              <a:rPr lang="ru-RU" smtClean="0"/>
              <a:pPr/>
              <a:t>18.06.2012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E5AD-48AE-4DB8-81D1-B3CA861235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E5AD-48AE-4DB8-81D1-B3CA861235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987B-3C86-4600-B773-199FDDD7D940}" type="datetimeFigureOut">
              <a:rPr lang="ru-RU" smtClean="0"/>
              <a:pPr/>
              <a:t>18.06.2012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987B-3C86-4600-B773-199FDDD7D940}" type="datetimeFigureOut">
              <a:rPr lang="ru-RU" smtClean="0"/>
              <a:pPr/>
              <a:t>18.06.2012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E5AD-48AE-4DB8-81D1-B3CA861235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987B-3C86-4600-B773-199FDDD7D940}" type="datetimeFigureOut">
              <a:rPr lang="ru-RU" smtClean="0"/>
              <a:pPr/>
              <a:t>18.06.2012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E5AD-48AE-4DB8-81D1-B3CA8612359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5D1987B-3C86-4600-B773-199FDDD7D940}" type="datetimeFigureOut">
              <a:rPr lang="ru-RU" smtClean="0"/>
              <a:pPr/>
              <a:t>18.06.2012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F34E5AD-48AE-4DB8-81D1-B3CA861235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987B-3C86-4600-B773-199FDDD7D940}" type="datetimeFigureOut">
              <a:rPr lang="ru-RU" smtClean="0"/>
              <a:pPr/>
              <a:t>18.06.2012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34E5AD-48AE-4DB8-81D1-B3CA861235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5D1987B-3C86-4600-B773-199FDDD7D940}" type="datetimeFigureOut">
              <a:rPr lang="ru-RU" smtClean="0"/>
              <a:pPr/>
              <a:t>18.06.2012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F34E5AD-48AE-4DB8-81D1-B3CA861235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872468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«СУДЬБА И РОДИНА ЕДИНЫ!»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МБОУ ООШ № 16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			Учитель начальных классов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	                          	   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Байкова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Ольга Александровна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г. Армавир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25.05.12 г.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428736"/>
            <a:ext cx="8143932" cy="1714512"/>
          </a:xfrm>
        </p:spPr>
        <p:txBody>
          <a:bodyPr/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Единый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Всекубанский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классный час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0720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dirty="0" smtClean="0"/>
              <a:t>В результате систематизации и анализа исторической информации  ребята узнали, что в начале августа 1942 г. в районе хутора шли ожесточенные бои с немецко-фашистскими захватчиками. Гитлеровцы стремились по мосту через реку Кубань прорваться на левый берег и продолжить свое наступление на Армавир и далее вглубь Кавказа. Наши части, несмотря на перевес противника в технике и живой силе, яростно сопротивлялись. Погибли сотни бойцов и командиров Красной Армии. </a:t>
            </a:r>
          </a:p>
          <a:p>
            <a:pPr>
              <a:buNone/>
            </a:pPr>
            <a:r>
              <a:rPr lang="ru-RU" sz="1800" dirty="0" smtClean="0"/>
              <a:t>Свидетельница тех событий </a:t>
            </a:r>
            <a:r>
              <a:rPr lang="ru-RU" sz="1800" dirty="0" err="1" smtClean="0"/>
              <a:t>Дигонская</a:t>
            </a:r>
            <a:r>
              <a:rPr lang="ru-RU" sz="1800" dirty="0" smtClean="0"/>
              <a:t> Клавдия Яковлевна вспоминала, что немцы шли по улицам села, стреляли в окна и двери домов, стреляли в окопы и искали русских солдат, она со своими соседями и родственниками прятали русских  солдат у себя в домах, в подвалах рискую жизнями .</a:t>
            </a:r>
          </a:p>
          <a:p>
            <a:pPr>
              <a:buNone/>
            </a:pPr>
            <a:r>
              <a:rPr lang="ru-RU" sz="1800" dirty="0" smtClean="0"/>
              <a:t>В последствии выжившие солдаты приезжали и благодарили своих спасительниц.</a:t>
            </a:r>
          </a:p>
          <a:p>
            <a:pPr>
              <a:buNone/>
            </a:pPr>
            <a:r>
              <a:rPr lang="ru-RU" sz="1800" dirty="0" smtClean="0"/>
              <a:t>А в конце хутора немцы вырыли бульдозером большую яму и заставляли местных жителей на тачках собирать убитых русских и сбрасывать в эту яму.  Всего в этой братской могиле было похоронено около 300 погибших. А в  1954 г. останки советских воинов, изначально похороненных на улицах села, были перезахоронены в братской могиле . Всем селом жители провожали воинов.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50006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Судьба и Родина  едины!</a:t>
            </a:r>
            <a:endParaRPr lang="ru-RU" sz="2000" b="1" dirty="0">
              <a:solidFill>
                <a:schemeClr val="bg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Согласно воспоминаниям другой жительницы хутора Е. В </a:t>
            </a:r>
            <a:r>
              <a:rPr lang="ru-RU" sz="1800" dirty="0" err="1" smtClean="0"/>
              <a:t>Сигаревой</a:t>
            </a:r>
            <a:r>
              <a:rPr lang="ru-RU" sz="1800" dirty="0" smtClean="0"/>
              <a:t> вначале на этой братской могиле был поставлен маленький деревянный памятник со звездой. А в 1944 г. по инициативе заведующего мельницей построили тот, который стоит сейчас.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В течении многих лет за памятником ухаживала жительница хутора Елена Сергеевна </a:t>
            </a:r>
            <a:r>
              <a:rPr lang="ru-RU" sz="1800" dirty="0" err="1" smtClean="0"/>
              <a:t>Ачкасова</a:t>
            </a:r>
            <a:r>
              <a:rPr lang="ru-RU" sz="1800" dirty="0" smtClean="0"/>
              <a:t>. Около памятника руками Елены Сергеевны посажены деревья, цветы. Всегда там чисто , деревья подбелены, оградка покрашена. Никто ее не заставлял это делать, не просил и никто не платил за этот труд. Муж Елены Сергеевны погиб в боях под Сталинградом и женщина самоотверженно ухаживала за могилой других погибших солдат. А в юбилейном 1985 –м году об этой женщине была написана заметка для стенда в сельском клубе: «</a:t>
            </a:r>
            <a:r>
              <a:rPr lang="ru-RU" sz="1800" i="1" dirty="0" smtClean="0"/>
              <a:t>Как бессменный часовой бережет она могилу героев…» .</a:t>
            </a:r>
          </a:p>
          <a:p>
            <a:pPr>
              <a:buNone/>
            </a:pPr>
            <a:r>
              <a:rPr lang="ru-RU" sz="1800" dirty="0" smtClean="0"/>
              <a:t>После смерти Е. С. </a:t>
            </a:r>
            <a:r>
              <a:rPr lang="ru-RU" sz="1800" dirty="0" err="1" smtClean="0"/>
              <a:t>Ачкасовой</a:t>
            </a:r>
            <a:r>
              <a:rPr lang="ru-RU" sz="1800" dirty="0" smtClean="0"/>
              <a:t> за памятником ухаживают ученики школы.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50006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Судьба и Родина  едины!</a:t>
            </a:r>
            <a:endParaRPr lang="ru-RU" sz="2000" b="1" dirty="0">
              <a:solidFill>
                <a:schemeClr val="bg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10715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Ребята были очень тронуты этой историей и решили сходить на обелиск и почтить память павших и тех кто  делал все возможное чтобы помочь русским солдатам в той безжалостной войне.</a:t>
            </a:r>
          </a:p>
          <a:p>
            <a:pPr>
              <a:buNone/>
            </a:pPr>
            <a:endParaRPr lang="ru-RU" sz="1800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50006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Судьба и Родина  едины!</a:t>
            </a:r>
            <a:endParaRPr lang="ru-RU" sz="2000" b="1" dirty="0">
              <a:solidFill>
                <a:schemeClr val="bg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Ksander\Desktop\мамины документы\фото 2 класс\проек\DSCN338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29" y="1785926"/>
            <a:ext cx="5857916" cy="43932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50006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Судьба и Родина  едины!</a:t>
            </a:r>
            <a:endParaRPr lang="ru-RU" sz="2000" b="1" dirty="0">
              <a:solidFill>
                <a:schemeClr val="bg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Ksander\Desktop\мамины документы\фото 2 класс\проек\DSCN338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24" y="714356"/>
            <a:ext cx="7546993" cy="56599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107157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8000" dirty="0" smtClean="0"/>
              <a:t>…На край  села, к простому обелиску,</a:t>
            </a:r>
          </a:p>
          <a:p>
            <a:pPr algn="ctr">
              <a:buNone/>
            </a:pPr>
            <a:r>
              <a:rPr lang="ru-RU" sz="8000" dirty="0" smtClean="0"/>
              <a:t>Где тысячи замученных лежат,</a:t>
            </a:r>
          </a:p>
          <a:p>
            <a:pPr algn="ctr">
              <a:buNone/>
            </a:pPr>
            <a:r>
              <a:rPr lang="ru-RU" sz="8000" dirty="0" smtClean="0"/>
              <a:t>Приходят люди, кланяются низко, </a:t>
            </a:r>
          </a:p>
          <a:p>
            <a:pPr algn="ctr">
              <a:buNone/>
            </a:pPr>
            <a:r>
              <a:rPr lang="ru-RU" sz="8000" dirty="0" smtClean="0"/>
              <a:t>Скорбя, о прошлом тихо говорят…</a:t>
            </a:r>
          </a:p>
          <a:p>
            <a:pPr>
              <a:buNone/>
            </a:pPr>
            <a:endParaRPr lang="ru-RU" sz="1800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50006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Судьба и Родина  едины!</a:t>
            </a:r>
            <a:endParaRPr lang="ru-RU" sz="2000" b="1" dirty="0">
              <a:solidFill>
                <a:schemeClr val="bg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Ksander\Desktop\мамины документы\фото 2 класс\проек\DSCN338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5918" y="2214554"/>
            <a:ext cx="5668412" cy="42510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107157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8000" dirty="0" smtClean="0"/>
              <a:t>…Туда, к противотанковому рву,</a:t>
            </a:r>
          </a:p>
          <a:p>
            <a:pPr algn="ctr">
              <a:buNone/>
            </a:pPr>
            <a:r>
              <a:rPr lang="ru-RU" sz="8000" dirty="0" smtClean="0"/>
              <a:t>Везли из Армавира и района</a:t>
            </a:r>
          </a:p>
          <a:p>
            <a:pPr algn="ctr">
              <a:buNone/>
            </a:pPr>
            <a:r>
              <a:rPr lang="ru-RU" sz="8000" dirty="0" smtClean="0"/>
              <a:t>Расстреливать, обычно по утру,</a:t>
            </a:r>
          </a:p>
          <a:p>
            <a:pPr algn="ctr">
              <a:buNone/>
            </a:pPr>
            <a:r>
              <a:rPr lang="ru-RU" sz="8000" dirty="0" smtClean="0"/>
              <a:t>Евреев, женщин, стариков…</a:t>
            </a:r>
            <a:endParaRPr lang="ru-RU" sz="1800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50006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Судьба и Родина  едины!</a:t>
            </a:r>
            <a:endParaRPr lang="ru-RU" sz="2000" b="1" dirty="0">
              <a:solidFill>
                <a:schemeClr val="bg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Ksander\Desktop\мамины документы\фото 2 класс\проек\DSCN338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71604" y="2143116"/>
            <a:ext cx="5832481" cy="4374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107157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dirty="0" smtClean="0"/>
              <a:t>…Патроны…</a:t>
            </a:r>
          </a:p>
          <a:p>
            <a:pPr algn="ctr">
              <a:buNone/>
            </a:pPr>
            <a:r>
              <a:rPr lang="ru-RU" sz="1800" dirty="0" smtClean="0"/>
              <a:t>Расходовали по – </a:t>
            </a:r>
            <a:r>
              <a:rPr lang="ru-RU" sz="1800" dirty="0" err="1" smtClean="0"/>
              <a:t>немецки</a:t>
            </a:r>
            <a:r>
              <a:rPr lang="ru-RU" sz="1800" dirty="0" smtClean="0"/>
              <a:t> скупо. </a:t>
            </a:r>
          </a:p>
          <a:p>
            <a:pPr algn="ctr">
              <a:buNone/>
            </a:pPr>
            <a:r>
              <a:rPr lang="ru-RU" sz="1800" dirty="0" smtClean="0"/>
              <a:t> Стреляли в спины, в головы в упор. </a:t>
            </a:r>
          </a:p>
          <a:p>
            <a:pPr algn="ctr">
              <a:buNone/>
            </a:pPr>
            <a:r>
              <a:rPr lang="ru-RU" sz="1800" dirty="0" smtClean="0"/>
              <a:t>Тела убитых в ров бросали грубо,</a:t>
            </a:r>
          </a:p>
          <a:p>
            <a:pPr algn="ctr">
              <a:buNone/>
            </a:pPr>
            <a:r>
              <a:rPr lang="ru-RU" sz="1800" dirty="0" smtClean="0"/>
              <a:t>Едва присыпав почвой, будто сор…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50006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Судьба и Родина  едины!</a:t>
            </a:r>
            <a:endParaRPr lang="ru-RU" sz="2000" b="1" dirty="0">
              <a:solidFill>
                <a:schemeClr val="bg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Ksander\Desktop\мамины документы\фото 2 класс\проек\DSCN339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5918" y="2643182"/>
            <a:ext cx="4903787" cy="3677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107157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dirty="0" smtClean="0"/>
              <a:t>Узнав так много из истории родного хутора, ребята увидели, что герои и патриоты своей родины не только солдаты русской армии сражавшиеся за мир на их Родине, но и простые жители  хутора, которые самоотверженно пытались помочь солдатам, рискуя своими жизнями. И, конечно, оценили  бескорыстный труд  жительницы села, ухаживающей за братской могилой.</a:t>
            </a:r>
          </a:p>
          <a:p>
            <a:pPr algn="ctr">
              <a:buNone/>
            </a:pPr>
            <a:endParaRPr lang="ru-RU" sz="1800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50006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Судьба и Родина  едины!</a:t>
            </a:r>
            <a:endParaRPr lang="ru-RU" sz="2000" b="1" dirty="0">
              <a:solidFill>
                <a:schemeClr val="bg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Ksander\Desktop\мамины документы\фото 2 класс\проек\DSCN338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0232" y="2428868"/>
            <a:ext cx="5451460" cy="40883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857232"/>
            <a:ext cx="8072494" cy="10001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/>
              <a:t>После экскурсии, в завершении проекта, ребята выразили свое отношение к выполненному проекту.</a:t>
            </a:r>
            <a:endParaRPr lang="ru-RU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50006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Судьба и Родина  едины!</a:t>
            </a:r>
            <a:endParaRPr lang="ru-RU" sz="2000" b="1" dirty="0">
              <a:solidFill>
                <a:schemeClr val="bg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Users\Ksander\Desktop\мамины документы\фото 2 класс\проек\DSCN345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28" y="1500174"/>
            <a:ext cx="6546861" cy="4909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50006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Судьба и Родина  едины!</a:t>
            </a:r>
            <a:endParaRPr lang="ru-RU" sz="2000" b="1" dirty="0">
              <a:solidFill>
                <a:schemeClr val="bg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C:\Users\Ksander\Desktop\мамины документы\фото 2 класс\проек\DSCN345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00" y="785794"/>
            <a:ext cx="7332679" cy="5499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Цели:</a:t>
            </a:r>
          </a:p>
          <a:p>
            <a:r>
              <a:rPr lang="ru-RU" dirty="0" smtClean="0"/>
              <a:t> - систематизировать и актуализировать знания учащихся о своем месте жительства;</a:t>
            </a:r>
          </a:p>
          <a:p>
            <a:r>
              <a:rPr lang="ru-RU" dirty="0" smtClean="0"/>
              <a:t>- использовать различные источники информации о своем хуторе;</a:t>
            </a:r>
          </a:p>
          <a:p>
            <a:r>
              <a:rPr lang="ru-RU" dirty="0" smtClean="0"/>
              <a:t>-воспитание чувства патриотизма, гордости за свою Родину и предков;</a:t>
            </a:r>
          </a:p>
          <a:p>
            <a:r>
              <a:rPr lang="ru-RU" dirty="0" smtClean="0"/>
              <a:t>- формировать активную позицию, направленную на активное участие молодежи в жизни своего региона.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50006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Судьба и Родина  едины!</a:t>
            </a:r>
            <a:endParaRPr lang="ru-RU" sz="2000" b="1" dirty="0">
              <a:solidFill>
                <a:schemeClr val="bg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50006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Судьба и Родина  едины!</a:t>
            </a:r>
            <a:endParaRPr lang="ru-RU" sz="2000" b="1" dirty="0">
              <a:solidFill>
                <a:schemeClr val="bg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C:\Users\Ksander\Desktop\мамины документы\фото 2 класс\проек\DSCN345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94440" y="785794"/>
            <a:ext cx="4749525" cy="53578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00034" y="857232"/>
            <a:ext cx="264320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 результате  проведенного самоанализа выявлено, что 67 %  учащихся дали хорошую оценку проекта, а 33 % оценили на хорошо и удовлетворительно.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Выводы</a:t>
            </a:r>
          </a:p>
          <a:p>
            <a:pPr algn="just">
              <a:buNone/>
            </a:pPr>
            <a:r>
              <a:rPr lang="ru-RU" dirty="0" smtClean="0"/>
              <a:t>В ходе работы над проектом ребята, узнали о героическом подвиге русских солдат во время освобождения родной земли от захватчиков. Поняли, что остаться в памяти поколений могут не только воины, но и простые жители, которые своими поступками и трудом доказали, что они патриоты.</a:t>
            </a:r>
          </a:p>
          <a:p>
            <a:pPr algn="just">
              <a:buNone/>
            </a:pPr>
            <a:r>
              <a:rPr lang="ru-RU" dirty="0" smtClean="0"/>
              <a:t>Сделали выводы  о том, что каждый из них может и должен быть полезен своей Родине!</a:t>
            </a:r>
          </a:p>
          <a:p>
            <a:pPr algn="just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50006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Судьба и Родина едины!</a:t>
            </a:r>
            <a:endParaRPr lang="ru-RU" sz="2000" b="1" dirty="0">
              <a:solidFill>
                <a:schemeClr val="bg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Используемая литература:</a:t>
            </a:r>
          </a:p>
          <a:p>
            <a:pPr>
              <a:buNone/>
            </a:pPr>
            <a:r>
              <a:rPr lang="ru-RU" dirty="0" smtClean="0"/>
              <a:t>1. </a:t>
            </a:r>
            <a:r>
              <a:rPr lang="ru-RU" dirty="0" err="1" smtClean="0"/>
              <a:t>Плещивцева</a:t>
            </a:r>
            <a:r>
              <a:rPr lang="ru-RU" dirty="0" smtClean="0"/>
              <a:t> М. А. Землякам о родном хуторе. История Красно	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Поляны-Армавир</a:t>
            </a:r>
            <a:r>
              <a:rPr lang="ru-RU" smtClean="0"/>
              <a:t>, 2008 г.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50006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Судьба и Родина едины!</a:t>
            </a:r>
            <a:endParaRPr lang="ru-RU" sz="2000" b="1" dirty="0">
              <a:solidFill>
                <a:schemeClr val="bg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Задачи:</a:t>
            </a:r>
          </a:p>
          <a:p>
            <a:r>
              <a:rPr lang="ru-RU" dirty="0" smtClean="0"/>
              <a:t>-осмысление неразрывной связи героических страниц  истории России и Кубани с сегодняшним днем, преемственности поколений;</a:t>
            </a:r>
          </a:p>
          <a:p>
            <a:r>
              <a:rPr lang="ru-RU" dirty="0" smtClean="0"/>
              <a:t>- развитие интереса и уважения к жизни замечательных людей, явивших примеры гражданского служения, исполнения ими патриотического долга.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50006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Судьба и Родина  едины!</a:t>
            </a:r>
            <a:endParaRPr lang="ru-RU" sz="2000" b="1" dirty="0">
              <a:solidFill>
                <a:schemeClr val="bg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Проектная группа:</a:t>
            </a:r>
          </a:p>
          <a:p>
            <a:r>
              <a:rPr lang="ru-RU" dirty="0" smtClean="0"/>
              <a:t>Идейный вдохновитель – Стрельцов Данил</a:t>
            </a:r>
          </a:p>
          <a:p>
            <a:r>
              <a:rPr lang="ru-RU" dirty="0" smtClean="0"/>
              <a:t>Сценарист- </a:t>
            </a:r>
            <a:r>
              <a:rPr lang="ru-RU" dirty="0" err="1" smtClean="0"/>
              <a:t>Росликов</a:t>
            </a:r>
            <a:r>
              <a:rPr lang="ru-RU" dirty="0" smtClean="0"/>
              <a:t> Юрий</a:t>
            </a:r>
          </a:p>
          <a:p>
            <a:r>
              <a:rPr lang="ru-RU" dirty="0" smtClean="0"/>
              <a:t>Фотограф- Сердюков Никита</a:t>
            </a:r>
          </a:p>
          <a:p>
            <a:r>
              <a:rPr lang="ru-RU" dirty="0" smtClean="0"/>
              <a:t>Комментатор- </a:t>
            </a:r>
            <a:r>
              <a:rPr lang="ru-RU" dirty="0" err="1" smtClean="0"/>
              <a:t>Мехно</a:t>
            </a:r>
            <a:r>
              <a:rPr lang="ru-RU" dirty="0" smtClean="0"/>
              <a:t> Максим</a:t>
            </a:r>
          </a:p>
          <a:p>
            <a:r>
              <a:rPr lang="ru-RU" dirty="0" smtClean="0"/>
              <a:t>Оформитель- </a:t>
            </a:r>
            <a:r>
              <a:rPr lang="ru-RU" dirty="0" err="1" smtClean="0"/>
              <a:t>Шкарлупина</a:t>
            </a:r>
            <a:r>
              <a:rPr lang="ru-RU" dirty="0" smtClean="0"/>
              <a:t> Арина</a:t>
            </a:r>
          </a:p>
          <a:p>
            <a:pPr>
              <a:buNone/>
            </a:pPr>
            <a:r>
              <a:rPr lang="ru-RU" dirty="0" smtClean="0"/>
              <a:t>Ученики 2 « А» класса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50006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Судьба и Родина  едины!</a:t>
            </a:r>
            <a:endParaRPr lang="ru-RU" sz="2000" b="1" dirty="0">
              <a:solidFill>
                <a:schemeClr val="bg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285852" y="1000108"/>
            <a:ext cx="7215238" cy="4929222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На юге нашей матушки России</a:t>
            </a:r>
          </a:p>
          <a:p>
            <a:pPr>
              <a:buNone/>
            </a:pPr>
            <a:r>
              <a:rPr lang="ru-RU" sz="1800" dirty="0" smtClean="0"/>
              <a:t>Под Армавиром, вдоль </a:t>
            </a:r>
            <a:r>
              <a:rPr lang="ru-RU" sz="1800" dirty="0" err="1" smtClean="0"/>
              <a:t>Кубань-реки</a:t>
            </a:r>
            <a:r>
              <a:rPr lang="ru-RU" sz="1800" dirty="0" smtClean="0"/>
              <a:t>,</a:t>
            </a:r>
          </a:p>
          <a:p>
            <a:pPr>
              <a:buNone/>
            </a:pPr>
            <a:r>
              <a:rPr lang="ru-RU" sz="1800" dirty="0" smtClean="0"/>
              <a:t>Раскинулось привольно и красиво</a:t>
            </a:r>
          </a:p>
          <a:p>
            <a:pPr>
              <a:buNone/>
            </a:pPr>
            <a:r>
              <a:rPr lang="ru-RU" sz="1800" dirty="0" smtClean="0"/>
              <a:t>Селенье Красная Поляна. Земляки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		Живут и умирают здесь от века</a:t>
            </a:r>
          </a:p>
          <a:p>
            <a:pPr>
              <a:buNone/>
            </a:pPr>
            <a:r>
              <a:rPr lang="ru-RU" sz="1800" dirty="0" smtClean="0"/>
              <a:t>		Любя и украшая отчий край.</a:t>
            </a:r>
          </a:p>
          <a:p>
            <a:pPr>
              <a:buNone/>
            </a:pPr>
            <a:r>
              <a:rPr lang="ru-RU" sz="1800" dirty="0" smtClean="0"/>
              <a:t>		И в биографии любого человека</a:t>
            </a:r>
          </a:p>
          <a:p>
            <a:pPr>
              <a:buNone/>
            </a:pPr>
            <a:r>
              <a:rPr lang="ru-RU" sz="1800" dirty="0" smtClean="0"/>
              <a:t>		Случается и радость, и печаль.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			Но есть еще и общая судьба </a:t>
            </a:r>
          </a:p>
          <a:p>
            <a:pPr>
              <a:buNone/>
            </a:pPr>
            <a:r>
              <a:rPr lang="ru-RU" sz="1800" dirty="0" smtClean="0"/>
              <a:t>			Страны. Она историей зовется.</a:t>
            </a:r>
          </a:p>
          <a:p>
            <a:pPr>
              <a:buNone/>
            </a:pPr>
            <a:r>
              <a:rPr lang="ru-RU" sz="1800" dirty="0" smtClean="0"/>
              <a:t>			Там слава, горе, мужество, борьба,</a:t>
            </a:r>
          </a:p>
          <a:p>
            <a:pPr>
              <a:buNone/>
            </a:pPr>
            <a:r>
              <a:rPr lang="ru-RU" sz="1800" dirty="0" smtClean="0"/>
              <a:t>			Что в памяти людской надолго остается…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50006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Судьба и Родина  едины!</a:t>
            </a:r>
            <a:endParaRPr lang="ru-RU" sz="2000" b="1" dirty="0">
              <a:solidFill>
                <a:schemeClr val="bg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14287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/>
              <a:t>В рамках проекта, учащиеся 2 «А» класса решили узнать историю происхождения в хуторе Красная Поляна  обелиска  по ул. Баррикадной. На этой улице расположена братская могила советских воинов, погибших в боях с фашистскими захватчиками. </a:t>
            </a:r>
            <a:endParaRPr lang="ru-RU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50006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Судьба и Родина  едины!</a:t>
            </a:r>
            <a:endParaRPr lang="ru-RU" sz="2000" b="1" dirty="0">
              <a:solidFill>
                <a:schemeClr val="bg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DSCN344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85918" y="2178834"/>
            <a:ext cx="5857884" cy="43934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107157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/>
              <a:t>Учащиеся совместно с учителем подготавливали экскурсионный маршрут, искали информацию о захороненных солдатах, о том кто создавал памятник и кто за ним ухаживал.</a:t>
            </a:r>
            <a:endParaRPr lang="ru-RU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50006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Судьба и Родина  едины!</a:t>
            </a:r>
            <a:endParaRPr lang="ru-RU" sz="2000" b="1" dirty="0">
              <a:solidFill>
                <a:schemeClr val="bg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Ksander\Desktop\мамины документы\фото 2 класс\проек\DSCN344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00166" y="1857364"/>
            <a:ext cx="6091211" cy="45681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107157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/>
              <a:t>Экскурсионный маршрут.</a:t>
            </a:r>
            <a:endParaRPr lang="ru-RU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50006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Судьба и Родина  едины!</a:t>
            </a:r>
            <a:endParaRPr lang="ru-RU" sz="2000" b="1" dirty="0">
              <a:solidFill>
                <a:schemeClr val="bg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Ksander\Desktop\мамины документы\фото 2 класс\проек\DSCN344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71604" y="1285860"/>
            <a:ext cx="6475423" cy="48563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857232"/>
            <a:ext cx="3429024" cy="492922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/>
              <a:t>В ходе осуществления проекта ребята будут оценивать свое эмоциональное отношение к проекту. Ребята подготовили рисунок дерева, на котором листиками зеленого (отличное отношение к проекту) и желтого цвета(удовлетворительное отношение) они будут выражать  эмоциональное отношение  и проводить самоанализ участия в проекте.</a:t>
            </a:r>
            <a:endParaRPr lang="ru-RU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50006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Судьба и Родина  едины!</a:t>
            </a:r>
            <a:endParaRPr lang="ru-RU" sz="2000" b="1" dirty="0">
              <a:solidFill>
                <a:schemeClr val="bg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Users\Ksander\Desktop\мамины документы\фото 2 класс\проек\DSCN344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14810" y="928669"/>
            <a:ext cx="4429156" cy="55511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164</TotalTime>
  <Words>1007</Words>
  <Application>Microsoft Office PowerPoint</Application>
  <PresentationFormat>Экран (4:3)</PresentationFormat>
  <Paragraphs>94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Бумажная</vt:lpstr>
      <vt:lpstr>Единый Всекубанский классный час Проект</vt:lpstr>
      <vt:lpstr>Судьба и Родина  едины!</vt:lpstr>
      <vt:lpstr>Судьба и Родина  едины!</vt:lpstr>
      <vt:lpstr>Судьба и Родина  едины!</vt:lpstr>
      <vt:lpstr>Судьба и Родина  едины!</vt:lpstr>
      <vt:lpstr>Судьба и Родина  едины!</vt:lpstr>
      <vt:lpstr>Судьба и Родина  едины!</vt:lpstr>
      <vt:lpstr>Судьба и Родина  едины!</vt:lpstr>
      <vt:lpstr>Судьба и Родина  едины!</vt:lpstr>
      <vt:lpstr>Судьба и Родина  едины!</vt:lpstr>
      <vt:lpstr>Судьба и Родина  едины!</vt:lpstr>
      <vt:lpstr>Судьба и Родина  едины!</vt:lpstr>
      <vt:lpstr>Судьба и Родина  едины!</vt:lpstr>
      <vt:lpstr>Судьба и Родина  едины!</vt:lpstr>
      <vt:lpstr>Судьба и Родина  едины!</vt:lpstr>
      <vt:lpstr>Судьба и Родина  едины!</vt:lpstr>
      <vt:lpstr>Судьба и Родина  едины!</vt:lpstr>
      <vt:lpstr>Судьба и Родина  едины!</vt:lpstr>
      <vt:lpstr>Судьба и Родина  едины!</vt:lpstr>
      <vt:lpstr>Судьба и Родина  едины!</vt:lpstr>
      <vt:lpstr>Судьба и Родина едины!</vt:lpstr>
      <vt:lpstr>Судьба и Родина едины!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Единый Всекубанский классный час</dc:title>
  <dc:creator>Ksander</dc:creator>
  <cp:lastModifiedBy>Ksander</cp:lastModifiedBy>
  <cp:revision>47</cp:revision>
  <dcterms:created xsi:type="dcterms:W3CDTF">2012-05-24T08:27:34Z</dcterms:created>
  <dcterms:modified xsi:type="dcterms:W3CDTF">2012-06-18T10:36:28Z</dcterms:modified>
</cp:coreProperties>
</file>