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4"/>
  </p:notesMasterIdLst>
  <p:sldIdLst>
    <p:sldId id="256" r:id="rId2"/>
    <p:sldId id="257" r:id="rId3"/>
    <p:sldId id="272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3" r:id="rId22"/>
    <p:sldId id="26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CDFF5-EE08-41F0-9E04-5BB63C01487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F4816-FC18-49FE-A382-A212A4DAEC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BE2C5-EA6F-456F-AEDB-B93B3A25A948}" type="datetime1">
              <a:rPr lang="ru-RU" smtClean="0"/>
              <a:t>25.03.2015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D0F5C-2F46-4B00-BAFE-7B1F26F27A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01D7DF-77AF-4A85-A7C7-C7363E033915}" type="datetime1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D0F5C-2F46-4B00-BAFE-7B1F26F27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3D49A8-FAF1-4705-98AA-248D93083775}" type="datetime1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D0F5C-2F46-4B00-BAFE-7B1F26F27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A10DD-D10A-4D27-9A09-C07EF4E22F05}" type="datetime1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D0F5C-2F46-4B00-BAFE-7B1F26F27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2DFE19-0710-45FD-ABF4-EA86686FD592}" type="datetime1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D0F5C-2F46-4B00-BAFE-7B1F26F27A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D4B33-8407-47F7-9A7A-479AB1AF05E2}" type="datetime1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D0F5C-2F46-4B00-BAFE-7B1F26F27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2C4D88-747C-4F02-88AE-E14AC18BCC38}" type="datetime1">
              <a:rPr lang="ru-RU" smtClean="0"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D0F5C-2F46-4B00-BAFE-7B1F26F27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A66A6-8FAD-4811-86BC-DBF002A8B831}" type="datetime1">
              <a:rPr lang="ru-RU" smtClean="0"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D0F5C-2F46-4B00-BAFE-7B1F26F27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D5334-9239-4305-8620-36A774C1E02C}" type="datetime1">
              <a:rPr lang="ru-RU" smtClean="0"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D0F5C-2F46-4B00-BAFE-7B1F26F27A9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0CB6B-EEE6-4CE0-B9E2-22A7816AAEE7}" type="datetime1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D0F5C-2F46-4B00-BAFE-7B1F26F27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846A0-790E-4E26-A726-F7ACC28DFB3E}" type="datetime1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D0F5C-2F46-4B00-BAFE-7B1F26F27A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4B3761-618A-4BF4-91B1-2F88632AEFE7}" type="datetime1">
              <a:rPr lang="ru-RU" smtClean="0"/>
              <a:t>25.03.2015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41D0F5C-2F46-4B00-BAFE-7B1F26F27A9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 advClick="0" advTm="4000">
    <p:fade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HISTORY\&#1056;&#1072;&#1073;&#1086;&#1095;&#1080;&#1081;%20&#1089;&#1090;&#1086;&#1083;\&#1080;&#1089;&#1090;&#1086;&#1088;&#1080;&#1103;\&#1076;&#1083;&#1103;%20&#1091;&#1095;&#1077;&#1073;&#1099;\&#1055;&#1077;&#1089;&#1085;&#1080;%20&#1042;&#1086;&#1077;&#1085;&#1085;&#1099;&#1093;%20&#1051;&#1077;&#1090;%20&#8211;%20&#1057;&#1074;&#1103;&#1097;&#1077;&#1085;&#1085;&#1072;&#1103;%20&#1042;&#1086;&#1081;&#1085;&#1072;%20(www.petamusic.ru)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mnivoinu.ru/" TargetMode="External"/><Relationship Id="rId2" Type="http://schemas.openxmlformats.org/officeDocument/2006/relationships/hyperlink" Target="http://www.kuharka.ru/talk/kladovka/kulina/8510.html?p=2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7617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2857496"/>
            <a:ext cx="62151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НИКТО НЕ ЗАБЫТ!НИЧТО НЕ ЗАБЫТО!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9 &amp;mcy;&amp;a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3705225" cy="621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&amp;Dcy;&amp;iecy;&amp;tcy;&amp;icy; - &amp;gcy;&amp;iecy;&amp;rcy;&amp;ocy;&amp;icy; &amp;Vcy;&amp;iecy;&amp;lcy;&amp;icy;&amp;kcy;&amp;ocy;&amp;jcy; &amp;Ocy;&amp;tcy;&amp;iecy;&amp;chcy;&amp;iecy;&amp;scy;&amp;tcy;&amp;vcy;&amp;iecy;&amp;ncy;&amp;ncy;&amp;ocy;&amp;jcy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3200400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Bcy;&amp;ocy;&amp;iecy;&amp;tscy; &amp;Acy;&amp;lcy;&amp;iocy;&amp;shcy;&amp;kcy;&amp;i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267075" cy="4286250"/>
          </a:xfrm>
          <a:prstGeom prst="rect">
            <a:avLst/>
          </a:prstGeom>
          <a:noFill/>
        </p:spPr>
      </p:pic>
      <p:pic>
        <p:nvPicPr>
          <p:cNvPr id="23556" name="Picture 4" descr="&amp;Bcy;&amp;ocy;&amp;iecy;&amp;tscy; &amp;Acy;&amp;lcy;&amp;iocy;&amp;shcy;&amp;kcy;&amp;icy;&amp;n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500042"/>
            <a:ext cx="5214974" cy="55721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929198"/>
            <a:ext cx="2857520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Боец Алёшкин на награждении отличившихся бойцов 142-го </a:t>
            </a:r>
            <a:r>
              <a:rPr lang="ru-RU" sz="1600" dirty="0" err="1" smtClean="0"/>
              <a:t>гв</a:t>
            </a:r>
            <a:r>
              <a:rPr lang="ru-RU" sz="1600" dirty="0" smtClean="0"/>
              <a:t>. </a:t>
            </a:r>
            <a:r>
              <a:rPr lang="ru-RU" sz="1600" dirty="0" err="1" smtClean="0"/>
              <a:t>сп</a:t>
            </a:r>
            <a:r>
              <a:rPr lang="ru-RU" sz="1600" dirty="0" smtClean="0"/>
              <a:t>. Крайний справа — командир полка М.Д.Воробьёв. 1943 год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SHcy;&amp;tcy;&amp;rcy;&amp;acy;&amp;fcy;&amp;ncy;&amp;icy;&amp;kcy;&amp;icy; &amp;Vcy;&amp;iecy;&amp;lcy;&amp;icy;&amp;kcy;&amp;ocy;&amp;jcy; &amp;Ocy;&amp;tcy;&amp;iecy;&amp;chcy;&amp;iecy;&amp;scy;&amp;tcy;&amp;vcy;&amp;iecy;&amp;ncy;&amp;ncy;&amp;o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786742" cy="635798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85728"/>
            <a:ext cx="507209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latin typeface="Arial Black" pitchFamily="34" charset="0"/>
              </a:rPr>
              <a:t>Собаки на войне</a:t>
            </a:r>
            <a:endParaRPr lang="ru-RU" sz="3200" b="1" dirty="0">
              <a:ln/>
              <a:solidFill>
                <a:schemeClr val="accent3"/>
              </a:solidFill>
              <a:latin typeface="Arial Black" pitchFamily="34" charset="0"/>
            </a:endParaRPr>
          </a:p>
        </p:txBody>
      </p:sp>
      <p:pic>
        <p:nvPicPr>
          <p:cNvPr id="25602" name="Picture 2" descr="&amp;Scy;&amp;ocy;&amp;bcy;&amp;acy;&amp;kcy;&amp;icy; &amp;ncy;&amp;acy; &amp;vcy;&amp;ocy;&amp;jcy;&amp;n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495800" cy="4214842"/>
          </a:xfrm>
          <a:prstGeom prst="rect">
            <a:avLst/>
          </a:prstGeom>
          <a:noFill/>
        </p:spPr>
      </p:pic>
      <p:pic>
        <p:nvPicPr>
          <p:cNvPr id="25604" name="Picture 4" descr="&amp;Scy;&amp;ocy;&amp;bcy;&amp;acy;&amp;kcy;&amp;icy; &amp;ncy;&amp;acy; &amp;vcy;&amp;ocy;&amp;jcy;&amp;n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928670"/>
            <a:ext cx="3848100" cy="5715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1071538" y="557214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&amp;Scy;&amp;ocy;&amp;bcy;&amp;acy;&amp;kcy;&amp;icy; &amp;ncy;&amp;acy; &amp;vcy;&amp;ocy;&amp;jcy;&amp;n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57166"/>
            <a:ext cx="4495800" cy="3095625"/>
          </a:xfrm>
          <a:prstGeom prst="rect">
            <a:avLst/>
          </a:prstGeom>
          <a:noFill/>
        </p:spPr>
      </p:pic>
      <p:pic>
        <p:nvPicPr>
          <p:cNvPr id="26626" name="Picture 2" descr="&amp;Scy;&amp;ocy;&amp;bcy;&amp;acy;&amp;kcy;&amp;icy; &amp;ncy;&amp;acy; &amp;vcy;&amp;ocy;&amp;jcy;&amp;n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5418117" cy="521497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Scy;&amp;ocy;&amp;bcy;&amp;acy;&amp;kcy;&amp;icy; &amp;ncy;&amp;acy; &amp;vcy;&amp;ocy;&amp;jcy;&amp;n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643470" cy="6429396"/>
          </a:xfrm>
          <a:prstGeom prst="rect">
            <a:avLst/>
          </a:prstGeom>
          <a:noFill/>
        </p:spPr>
      </p:pic>
      <p:pic>
        <p:nvPicPr>
          <p:cNvPr id="27652" name="Picture 4" descr="&amp;Scy;&amp;ocy;&amp;bcy;&amp;acy;&amp;kcy;&amp;icy; &amp;ncy;&amp;acy; &amp;vcy;&amp;ocy;&amp;jcy;&amp;n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290"/>
            <a:ext cx="3810000" cy="407196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500042"/>
            <a:ext cx="30107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Город-герой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8674" name="Picture 2" descr="&amp;Gcy;&amp;ocy;&amp;rcy;&amp;ocy;&amp;dcy;-&amp;gcy;&amp;iecy;&amp;rcy;&amp;ocy;&amp;jcy; &amp;Scy;&amp;iecy;&amp;vcy;&amp;acy;&amp;scy;&amp;tcy;&amp;ocy;&amp;pcy;&amp;o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5143536" cy="4166265"/>
          </a:xfrm>
          <a:prstGeom prst="rect">
            <a:avLst/>
          </a:prstGeom>
          <a:noFill/>
        </p:spPr>
      </p:pic>
      <p:pic>
        <p:nvPicPr>
          <p:cNvPr id="28676" name="Picture 4" descr="70-&amp;lcy;&amp;iecy;&amp;tcy;&amp;icy;&amp;yucy; &amp;ncy;&amp;acy;&amp;chcy;&amp;acy;&amp;lcy;&amp;acy; &amp;ocy;&amp;pcy;&amp;iecy;&amp;rcy;&amp;acy;&amp;tscy;&amp;icy;&amp;icy; &amp;Ucy;&amp;rcy;&amp;acy;&amp;ncy; &amp;pcy;&amp;ocy;&amp;dcy; &amp;Scy;&amp;tcy;&amp;acy;&amp;lcy;&amp;icy;&amp;ncy;&amp;gcy;&amp;rcy;&amp;acy;&amp;dcy;&amp;ocy;&amp;mcy; &amp;pcy;&amp;ocy;&amp;scy;&amp;vcy;&amp;yacy;&amp;shchcy;&amp;acy;&amp;iecy;&amp;tcy;&amp;s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3857612" cy="28932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5214950"/>
            <a:ext cx="20002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СЕВАСТОПОЛЬ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4071942"/>
            <a:ext cx="17859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Сталинград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17</a:t>
            </a:fld>
            <a:endParaRPr lang="ru-RU"/>
          </a:p>
        </p:txBody>
      </p:sp>
      <p:pic>
        <p:nvPicPr>
          <p:cNvPr id="29698" name="Picture 2" descr="http://bf-zauralie.ru.images.1c-bitrix-cdn.ru/upload/medialibrary/115/11541d8b0a3c081cd58eabbfe5e9c830.jpg?14225944681129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18</a:t>
            </a:fld>
            <a:endParaRPr lang="ru-RU"/>
          </a:p>
        </p:txBody>
      </p:sp>
      <p:pic>
        <p:nvPicPr>
          <p:cNvPr id="33794" name="Picture 2" descr="http://files.simcat.ru/edu/school63/img/201002/1265882026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19</a:t>
            </a:fld>
            <a:endParaRPr lang="ru-RU"/>
          </a:p>
        </p:txBody>
      </p:sp>
      <p:pic>
        <p:nvPicPr>
          <p:cNvPr id="34818" name="Picture 2" descr="http://nasimov.uz/wp-content/uploads/2012/05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728"/>
            <a:ext cx="7862150" cy="59626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Тот самый длинный день в году </a:t>
            </a:r>
            <a:br>
              <a:rPr lang="ru-RU" b="1" dirty="0" smtClean="0"/>
            </a:br>
            <a:r>
              <a:rPr lang="ru-RU" b="1" dirty="0" smtClean="0"/>
              <a:t>С его безоблачной погодой </a:t>
            </a:r>
            <a:br>
              <a:rPr lang="ru-RU" b="1" dirty="0" smtClean="0"/>
            </a:br>
            <a:r>
              <a:rPr lang="ru-RU" b="1" dirty="0" smtClean="0"/>
              <a:t>Нам выдал общую беду </a:t>
            </a:r>
            <a:br>
              <a:rPr lang="ru-RU" b="1" dirty="0" smtClean="0"/>
            </a:br>
            <a:r>
              <a:rPr lang="ru-RU" b="1" dirty="0" smtClean="0"/>
              <a:t>На всех, на все четыре года. </a:t>
            </a:r>
            <a:br>
              <a:rPr lang="ru-RU" b="1" dirty="0" smtClean="0"/>
            </a:br>
            <a:r>
              <a:rPr lang="ru-RU" b="1" dirty="0" smtClean="0"/>
              <a:t>Она такой вдавила след </a:t>
            </a:r>
            <a:br>
              <a:rPr lang="ru-RU" b="1" dirty="0" smtClean="0"/>
            </a:br>
            <a:r>
              <a:rPr lang="ru-RU" b="1" dirty="0" smtClean="0"/>
              <a:t>И стольких наземь положила, </a:t>
            </a:r>
            <a:br>
              <a:rPr lang="ru-RU" b="1" dirty="0" smtClean="0"/>
            </a:br>
            <a:r>
              <a:rPr lang="ru-RU" b="1" dirty="0" smtClean="0"/>
              <a:t>Что двадцать лет и тридцать лет </a:t>
            </a:r>
            <a:br>
              <a:rPr lang="ru-RU" b="1" dirty="0" smtClean="0"/>
            </a:br>
            <a:r>
              <a:rPr lang="ru-RU" b="1" dirty="0" smtClean="0"/>
              <a:t>Живым не верится, что живы. </a:t>
            </a:r>
            <a:br>
              <a:rPr lang="ru-RU" b="1" dirty="0" smtClean="0"/>
            </a:br>
            <a:r>
              <a:rPr lang="ru-RU" b="1" dirty="0" smtClean="0"/>
              <a:t>И к мертвым выправив билет, </a:t>
            </a:r>
            <a:br>
              <a:rPr lang="ru-RU" b="1" dirty="0" smtClean="0"/>
            </a:br>
            <a:r>
              <a:rPr lang="ru-RU" b="1" dirty="0" smtClean="0"/>
              <a:t>Всё едет кто-нибудь из близких </a:t>
            </a:r>
            <a:br>
              <a:rPr lang="ru-RU" b="1" dirty="0" smtClean="0"/>
            </a:br>
            <a:r>
              <a:rPr lang="ru-RU" b="1" dirty="0" smtClean="0"/>
              <a:t>И время добавляет в списки </a:t>
            </a:r>
            <a:br>
              <a:rPr lang="ru-RU" b="1" dirty="0" smtClean="0"/>
            </a:br>
            <a:r>
              <a:rPr lang="ru-RU" b="1" dirty="0" smtClean="0"/>
              <a:t>Еще кого-то, кого-то нет...</a:t>
            </a:r>
            <a:endParaRPr lang="ru-RU" dirty="0" smtClean="0"/>
          </a:p>
          <a:p>
            <a:pPr algn="ctr"/>
            <a:r>
              <a:rPr lang="ru-RU" b="1" i="1" dirty="0" smtClean="0"/>
              <a:t>(К. Симонов)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  <p:pic>
        <p:nvPicPr>
          <p:cNvPr id="7" name="Песни Военных Лет – Священная Война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4572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20</a:t>
            </a:fld>
            <a:endParaRPr lang="ru-RU"/>
          </a:p>
        </p:txBody>
      </p:sp>
      <p:pic>
        <p:nvPicPr>
          <p:cNvPr id="35842" name="Picture 2" descr="http://www.paliha14.ru/assets/components/gallery/images/poleznoe/pobed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15436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1.liveinternet.ru/images/attach/c/8/100/730/100730063_zagruzhennoe_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7272"/>
            <a:ext cx="8572560" cy="6446438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21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967335"/>
            <a:ext cx="8429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 за внимание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 изображение Я помню я горжусь.</a:t>
            </a:r>
          </a:p>
          <a:p>
            <a:r>
              <a:rPr lang="ru-RU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okulovka.com/news/1397</a:t>
            </a:r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изображение Помните. 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www.kuharka.ru/talk/kladovka/kulina/8510.html?p=25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http://www.pomnivoinu.ru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357298"/>
            <a:ext cx="7790712" cy="28575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Arial Black" pitchFamily="34" charset="0"/>
                <a:hlinkClick r:id="rId2" action="ppaction://hlinksldjump"/>
              </a:rPr>
              <a:t>Красота на той Войне</a:t>
            </a:r>
            <a:endParaRPr lang="ru-RU" sz="4000" b="1" dirty="0" smtClean="0">
              <a:ln/>
              <a:solidFill>
                <a:schemeClr val="accent3"/>
              </a:solidFill>
              <a:latin typeface="Arial Black" pitchFamily="34" charset="0"/>
            </a:endParaRPr>
          </a:p>
          <a:p>
            <a:pPr algn="ctr"/>
            <a:r>
              <a:rPr lang="ru-RU" sz="4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  <a:hlinkClick r:id="rId3" action="ppaction://hlinksldjump"/>
              </a:rPr>
              <a:t>Война и дети</a:t>
            </a:r>
            <a:endParaRPr lang="ru-RU" sz="40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Arial Black" pitchFamily="34" charset="0"/>
                <a:hlinkClick r:id="rId4" action="ppaction://hlinksldjump"/>
              </a:rPr>
              <a:t>Собаки на войне</a:t>
            </a:r>
            <a:endParaRPr lang="ru-RU" sz="4000" b="1" dirty="0" smtClean="0">
              <a:ln/>
              <a:solidFill>
                <a:schemeClr val="accent3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etkovd.ucoz.ru/OTKRITKI/Den_Pobedi/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.liveinternet.ru/images/attach/c/8/100/678/100678205_large_1368012473_20130508_1707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429684" cy="52864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1538" y="214290"/>
            <a:ext cx="721523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Великая Отечественная война в фотографиях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14290"/>
            <a:ext cx="4357718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Красота на той Войне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8434" name="Picture 2" descr="&amp;Kcy;&amp;rcy;&amp;acy;&amp;scy;&amp;ocy;&amp;tcy;&amp;acy; &amp;ncy;&amp;acy; &amp;tcy;&amp;ocy;&amp;jcy; &amp;Vcy;&amp;ocy;&amp;jcy;&amp;n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3482573" cy="4643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36" name="Picture 4" descr="&amp;Kcy;&amp;rcy;&amp;acy;&amp;scy;&amp;ocy;&amp;tcy;&amp;acy; &amp;ncy;&amp;acy; &amp;tcy;&amp;ocy;&amp;jcy; &amp;Vcy;&amp;ocy;&amp;jcy;&amp;n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785794"/>
            <a:ext cx="3286148" cy="5017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1214414" y="5857892"/>
            <a:ext cx="428628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Kcy;&amp;rcy;&amp;acy;&amp;scy;&amp;ocy;&amp;tcy;&amp;acy; &amp;ncy;&amp;acy; &amp;tcy;&amp;ocy;&amp;jcy; &amp;Vcy;&amp;ocy;&amp;jcy;&amp;n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786346" cy="56436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429264"/>
            <a:ext cx="535785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i="1" dirty="0" smtClean="0"/>
              <a:t>Неизвестные советские девушки-снайперы у блиндажа. Винтовки </a:t>
            </a:r>
            <a:r>
              <a:rPr lang="ru-RU" sz="1600" i="1" dirty="0" err="1" smtClean="0"/>
              <a:t>Мосина</a:t>
            </a:r>
            <a:r>
              <a:rPr lang="ru-RU" sz="1600" i="1" dirty="0" smtClean="0"/>
              <a:t> с оптическим прицелом ПУ (Прицел Укороченный). Фотохроника газеты «Известия» 1944 года.</a:t>
            </a:r>
            <a:endParaRPr lang="ru-RU" sz="1600" dirty="0"/>
          </a:p>
        </p:txBody>
      </p:sp>
      <p:pic>
        <p:nvPicPr>
          <p:cNvPr id="19460" name="Picture 4" descr="&amp;Kcy;&amp;rcy;&amp;acy;&amp;scy;&amp;ocy;&amp;tcy;&amp;acy; &amp;ncy;&amp;acy; &amp;tcy;&amp;ocy;&amp;jcy; &amp;Vcy;&amp;ocy;&amp;jcy;&amp;n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04"/>
            <a:ext cx="3134342" cy="464347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Kcy;&amp;rcy;&amp;acy;&amp;scy;&amp;ocy;&amp;tcy;&amp;acy; &amp;ncy;&amp;acy; &amp;tcy;&amp;ocy;&amp;jcy; &amp;Vcy;&amp;ocy;&amp;jcy;&amp;n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67665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5572140"/>
            <a:ext cx="235745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Девушки снайперы времен ВОВ</a:t>
            </a:r>
            <a:endParaRPr lang="ru-RU" dirty="0"/>
          </a:p>
        </p:txBody>
      </p:sp>
      <p:pic>
        <p:nvPicPr>
          <p:cNvPr id="20484" name="Picture 4" descr="&amp;Kcy;&amp;rcy;&amp;acy;&amp;scy;&amp;ocy;&amp;tcy;&amp;acy; &amp;ncy;&amp;acy; &amp;tcy;&amp;ocy;&amp;jcy; &amp;Vcy;&amp;ocy;&amp;jcy;&amp;n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7166"/>
            <a:ext cx="4762533" cy="55007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5214950"/>
            <a:ext cx="400052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Советские летчицы из женского 46-го гвардейского ночного бомбардировочного авиаполка,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9 &amp;mcy;&amp;a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736"/>
            <a:ext cx="3371850" cy="4762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28794" y="357166"/>
            <a:ext cx="471490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Война и дети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1508" name="Picture 4" descr="9 &amp;mcy;&amp;a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5715000" cy="416242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0F5C-2F46-4B00-BAFE-7B1F26F27A92}" type="slidenum">
              <a:rPr lang="ru-RU" smtClean="0"/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Пятницкая А.Л</a:t>
            </a:r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642910" y="5500702"/>
            <a:ext cx="428628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</TotalTime>
  <Words>192</Words>
  <Application>Microsoft Office PowerPoint</Application>
  <PresentationFormat>Экран (4:3)</PresentationFormat>
  <Paragraphs>69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Источники:</vt:lpstr>
    </vt:vector>
  </TitlesOfParts>
  <Company>ososh7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HIS</dc:creator>
  <cp:lastModifiedBy>HIS</cp:lastModifiedBy>
  <cp:revision>10</cp:revision>
  <dcterms:created xsi:type="dcterms:W3CDTF">2015-03-25T05:00:02Z</dcterms:created>
  <dcterms:modified xsi:type="dcterms:W3CDTF">2015-03-25T06:31:45Z</dcterms:modified>
</cp:coreProperties>
</file>