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4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A0370CE-DDCD-4115-9A8A-517E4D603CCB}">
          <p14:sldIdLst>
            <p14:sldId id="256"/>
            <p14:sldId id="258"/>
            <p14:sldId id="257"/>
            <p14:sldId id="259"/>
            <p14:sldId id="260"/>
            <p14:sldId id="261"/>
            <p14:sldId id="262"/>
            <p14:sldId id="264"/>
            <p14:sldId id="266"/>
            <p14:sldId id="267"/>
            <p14:sldId id="268"/>
          </p14:sldIdLst>
        </p14:section>
        <p14:section name="Раздел без заголовка" id="{D9F59014-380B-40BA-8046-EAC214BDDEB7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BD75A-F15C-4CA3-9719-AB01DE0A27DE}" type="datetimeFigureOut">
              <a:rPr lang="ru-RU" smtClean="0"/>
              <a:t>19.10.2012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E3306-0CD4-4C7D-974C-F188C623F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885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BD75A-F15C-4CA3-9719-AB01DE0A27DE}" type="datetimeFigureOut">
              <a:rPr lang="ru-RU" smtClean="0"/>
              <a:t>19.10.2012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E3306-0CD4-4C7D-974C-F188C623F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081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BD75A-F15C-4CA3-9719-AB01DE0A27DE}" type="datetimeFigureOut">
              <a:rPr lang="ru-RU" smtClean="0"/>
              <a:t>19.10.2012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E3306-0CD4-4C7D-974C-F188C623F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202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BD75A-F15C-4CA3-9719-AB01DE0A27DE}" type="datetimeFigureOut">
              <a:rPr lang="ru-RU" smtClean="0"/>
              <a:t>19.10.2012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E3306-0CD4-4C7D-974C-F188C623F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774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BD75A-F15C-4CA3-9719-AB01DE0A27DE}" type="datetimeFigureOut">
              <a:rPr lang="ru-RU" smtClean="0"/>
              <a:t>19.10.2012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E3306-0CD4-4C7D-974C-F188C623F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156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BD75A-F15C-4CA3-9719-AB01DE0A27DE}" type="datetimeFigureOut">
              <a:rPr lang="ru-RU" smtClean="0"/>
              <a:t>19.10.2012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E3306-0CD4-4C7D-974C-F188C623F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087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BD75A-F15C-4CA3-9719-AB01DE0A27DE}" type="datetimeFigureOut">
              <a:rPr lang="ru-RU" smtClean="0"/>
              <a:t>19.10.2012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E3306-0CD4-4C7D-974C-F188C623F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708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BD75A-F15C-4CA3-9719-AB01DE0A27DE}" type="datetimeFigureOut">
              <a:rPr lang="ru-RU" smtClean="0"/>
              <a:t>19.10.2012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E3306-0CD4-4C7D-974C-F188C623F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420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BD75A-F15C-4CA3-9719-AB01DE0A27DE}" type="datetimeFigureOut">
              <a:rPr lang="ru-RU" smtClean="0"/>
              <a:t>19.10.2012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E3306-0CD4-4C7D-974C-F188C623F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299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BD75A-F15C-4CA3-9719-AB01DE0A27DE}" type="datetimeFigureOut">
              <a:rPr lang="ru-RU" smtClean="0"/>
              <a:t>19.10.2012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E3306-0CD4-4C7D-974C-F188C623F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481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BD75A-F15C-4CA3-9719-AB01DE0A27DE}" type="datetimeFigureOut">
              <a:rPr lang="ru-RU" smtClean="0"/>
              <a:t>19.10.2012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E3306-0CD4-4C7D-974C-F188C623F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85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BD75A-F15C-4CA3-9719-AB01DE0A27DE}" type="datetimeFigureOut">
              <a:rPr lang="ru-RU" smtClean="0"/>
              <a:t>19.10.2012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E3306-0CD4-4C7D-974C-F188C623F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848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User\Desktop\8%20&#1082;&#1083;&#1072;&#1089;&#1089;%20&#1089;&#1077;&#1088;&#1076;&#1094;&#1077;\&#1089;&#1090;&#1088;&#1086;&#1077;&#1085;&#1080;&#1077;%20&#1089;&#1077;&#1088;&#1076;&#1094;&#1072;%20&#1087;&#1088;&#1086;&#1074;&#1077;&#1088;&#1082;&#1072;.swf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8%20&#1082;&#1083;&#1072;&#1089;&#1089;%20&#1089;&#1077;&#1088;&#1076;&#1094;&#1077;\%5bBIO8_03-17%5d_%5bIM_03%5d.sw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%5bBIO8_03-20%5d_%5bPT_02%5d.sw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8%20&#1082;&#1083;&#1072;&#1089;&#1089;%20&#1089;&#1077;&#1088;&#1076;&#1094;&#1077;\%5bBIO8_03-20%5d_%5bIM_01%5d.sw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8%20&#1082;&#1083;&#1072;&#1089;&#1089;%20&#1089;&#1077;&#1088;&#1076;&#1094;&#1077;\&#1088;&#1077;&#1075;&#1091;&#1083;&#1103;&#1094;&#1080;&#1103;%20&#1088;&#1072;&#1073;&#1086;&#1090;&#1099;%20&#1089;&#1077;&#1088;&#1076;&#1094;&#1072;.sw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1340768"/>
            <a:ext cx="67687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Строение и работа сердца</a:t>
            </a:r>
          </a:p>
          <a:p>
            <a:endParaRPr lang="ru-RU" sz="4000" b="1" dirty="0"/>
          </a:p>
          <a:p>
            <a:r>
              <a:rPr lang="ru-RU" sz="4000" b="1" dirty="0" smtClean="0"/>
              <a:t>                   8 класс</a:t>
            </a:r>
            <a:endParaRPr lang="ru-RU" sz="4000" b="1" dirty="0"/>
          </a:p>
        </p:txBody>
      </p:sp>
      <p:pic>
        <p:nvPicPr>
          <p:cNvPr id="2" name="строение сердца проверка.swf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0" y="228600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0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059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331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[BI8ZD_10-02]_[IL_01]-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1150"/>
            <a:ext cx="8229600" cy="623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48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[BI8ZD_10-02]_[IL_02]-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62050"/>
            <a:ext cx="6858000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92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145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User\Desktop\[BI8ZD_10-02]_[IL_03]-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620688"/>
            <a:ext cx="825500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87824" y="251356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Сосуды сердца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2499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[BI8ZD_10-02]_[IL_05]-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5616624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40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[BIO8_03-17]_[IM_03].swf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3528" y="692696"/>
            <a:ext cx="8640960" cy="60486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87824" y="26064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Работа клапанов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983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Поработайте </a:t>
            </a:r>
            <a:r>
              <a:rPr lang="ru-RU" dirty="0" smtClean="0">
                <a:hlinkClick r:id="rId2" action="ppaction://hlinkfile"/>
              </a:rPr>
              <a:t>со схемой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622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[BIO8_03-20]_[IM_01].swf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9512" y="836712"/>
            <a:ext cx="8784976" cy="58326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26064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Влияние на сердце симпатической и парасимпатической систем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56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егуляция работы сердца.swf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1520" y="1124744"/>
            <a:ext cx="8712968" cy="55446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5656" y="404664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 </a:t>
            </a:r>
            <a:r>
              <a:rPr lang="ru-RU" sz="2400" b="1" dirty="0" smtClean="0"/>
              <a:t>Регуляция работы сердца с помощью желез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6058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31</Words>
  <Application>Microsoft Office PowerPoint</Application>
  <PresentationFormat>Экран (4:3)</PresentationFormat>
  <Paragraphs>8</Paragraphs>
  <Slides>11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Поработайте со схемой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</cp:revision>
  <dcterms:created xsi:type="dcterms:W3CDTF">2012-10-19T05:07:48Z</dcterms:created>
  <dcterms:modified xsi:type="dcterms:W3CDTF">2012-10-19T07:03:26Z</dcterms:modified>
</cp:coreProperties>
</file>