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80" r:id="rId6"/>
    <p:sldId id="262" r:id="rId7"/>
    <p:sldId id="263" r:id="rId8"/>
    <p:sldId id="264" r:id="rId9"/>
    <p:sldId id="266" r:id="rId10"/>
    <p:sldId id="265" r:id="rId11"/>
    <p:sldId id="276" r:id="rId12"/>
    <p:sldId id="267" r:id="rId13"/>
    <p:sldId id="268" r:id="rId14"/>
    <p:sldId id="277" r:id="rId15"/>
    <p:sldId id="278" r:id="rId16"/>
    <p:sldId id="272" r:id="rId17"/>
    <p:sldId id="273" r:id="rId18"/>
    <p:sldId id="279" r:id="rId19"/>
    <p:sldId id="25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15" autoAdjust="0"/>
  </p:normalViewPr>
  <p:slideViewPr>
    <p:cSldViewPr>
      <p:cViewPr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20A40-C33D-49A7-94A6-8C120284D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F4DCB-18EC-467B-A216-24948EEF0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950F7-7E3E-4A7D-81B5-B0C6D6B58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A01FE-C384-47FE-9182-10615CAE4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F893-EBD9-4167-8782-EC9D8F44C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BBA3-3E0D-4BE8-B83A-CD068C367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EB76-4A93-4D1D-B562-F65D7A7FB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E20B0-CBE6-4CE5-BA5B-36213A5830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FE1DE-6A8C-4C69-B09B-23887A6E6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4D6DC-1BBF-4173-8C74-106F3420A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AB3A6-622E-4725-A3D4-88FD6F289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3433-8755-42C3-8B99-8BF492863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3981492-48EB-45A6-98A0-9E74BED05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9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99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9800" y="4149080"/>
            <a:ext cx="7593013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Автор:  </a:t>
            </a:r>
            <a:r>
              <a:rPr lang="ru-RU" sz="2800" b="1" dirty="0" smtClean="0"/>
              <a:t>воспитатель детского сада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№ 34 Красногвардейского района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Колгатина</a:t>
            </a:r>
            <a:r>
              <a:rPr lang="ru-RU" sz="2800" b="1" dirty="0" smtClean="0"/>
              <a:t> Наталья Викторовна</a:t>
            </a:r>
            <a:endParaRPr lang="ru-RU" sz="2800" b="1" dirty="0" smtClean="0"/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468313" y="1773238"/>
            <a:ext cx="8064500" cy="172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Воздух и вода –</a:t>
            </a:r>
          </a:p>
          <a:p>
            <a:pPr algn="ctr"/>
            <a:r>
              <a:rPr lang="ru-RU" sz="3600" kern="10" dirty="0"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наши лучшие друзья!</a:t>
            </a:r>
          </a:p>
        </p:txBody>
      </p:sp>
      <p:sp>
        <p:nvSpPr>
          <p:cNvPr id="3076" name="WordArt 6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5040313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ПРОЕКТ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D:\Опыты\12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>
            <a:fillRect/>
          </a:stretch>
        </p:blipFill>
        <p:spPr>
          <a:xfrm>
            <a:off x="2339975" y="188913"/>
            <a:ext cx="4221163" cy="64801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Опыты\1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6213" y="246063"/>
            <a:ext cx="4243387" cy="5991225"/>
          </a:xfrm>
          <a:noFill/>
        </p:spPr>
      </p:pic>
      <p:pic>
        <p:nvPicPr>
          <p:cNvPr id="13315" name="Picture 3" descr="D:\Опыты\1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>
            <a:fillRect/>
          </a:stretch>
        </p:blipFill>
        <p:spPr>
          <a:xfrm>
            <a:off x="4595813" y="269875"/>
            <a:ext cx="4254500" cy="59674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Опыты\1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3168650" cy="4486275"/>
          </a:xfrm>
          <a:noFill/>
        </p:spPr>
      </p:pic>
      <p:pic>
        <p:nvPicPr>
          <p:cNvPr id="14339" name="Picture 2" descr="D:\Опыты\1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260350"/>
            <a:ext cx="3044825" cy="438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3" descr="D:\Опыты\1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59113" y="2292350"/>
            <a:ext cx="3148012" cy="44688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Опыты\13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bright="-18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24075" y="188913"/>
            <a:ext cx="4464050" cy="63690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D:\Опыты\11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84888" y="2276475"/>
            <a:ext cx="2914650" cy="4332288"/>
          </a:xfrm>
          <a:noFill/>
        </p:spPr>
      </p:pic>
      <p:pic>
        <p:nvPicPr>
          <p:cNvPr id="16387" name="Picture 2" descr="D:\Опыты\11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00400" y="1700213"/>
            <a:ext cx="2740025" cy="4267200"/>
          </a:xfrm>
          <a:noFill/>
        </p:spPr>
      </p:pic>
      <p:pic>
        <p:nvPicPr>
          <p:cNvPr id="16388" name="Picture 3" descr="D:\Опыты\1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>
            <a:lum bright="6000" contras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2735263" cy="3948112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D:\Опыты\1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088" y="280988"/>
            <a:ext cx="7489825" cy="6316364"/>
          </a:xfrm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Работы детей в рамках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проекта. </a:t>
            </a:r>
          </a:p>
        </p:txBody>
      </p:sp>
      <p:pic>
        <p:nvPicPr>
          <p:cNvPr id="21507" name="Picture 2" descr="D:\Опыты\09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bright="-6000"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8313" y="1641475"/>
            <a:ext cx="3527425" cy="49117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3" descr="D:\Опыты\0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lum bright="-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32363" y="1700213"/>
            <a:ext cx="3554412" cy="482441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D:\Опыты\1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67175" y="3040063"/>
            <a:ext cx="4967288" cy="35575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2" descr="D:\Опыты\1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bright="6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4887912" cy="33845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Эскизы уголка настроения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772816"/>
            <a:ext cx="3163512" cy="447484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868627" y="1188157"/>
            <a:ext cx="3168352" cy="4481686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2912" y="2373610"/>
            <a:ext cx="671690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новых встреч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Основа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проекта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b="1" dirty="0" smtClean="0">
                <a:solidFill>
                  <a:srgbClr val="FF3300"/>
                </a:solidFill>
              </a:rPr>
              <a:t>Задачи: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расширять и уточнять представление детей о воде и воздухе.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воспитывать гуманное отношение ко всему живому, учить правильному поведению в породной среде, закладывать основы экологической культуры личности.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Развивать экологическое мышление и творческое воображение в процессе опытнической и исследовательской деятельности детей.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Совершенствовать характер содержание обобщенных способов обследования предметов с помощью системы сенсорных эталонов.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Учить детей проявлять инициативу и любознательность с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ru-RU" sz="24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FF3300"/>
                </a:solidFill>
              </a:rPr>
              <a:t>Краткая информация о проекте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964612" cy="59039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Предмет</a:t>
            </a:r>
            <a:r>
              <a:rPr lang="ru-RU" sz="2400" dirty="0" smtClean="0"/>
              <a:t>: </a:t>
            </a:r>
            <a:r>
              <a:rPr lang="ru-RU" sz="2400" b="1" dirty="0" smtClean="0">
                <a:solidFill>
                  <a:schemeClr val="hlink"/>
                </a:solidFill>
              </a:rPr>
              <a:t>ознакомление с окружающим миром.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Участники проекта: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hlink"/>
                </a:solidFill>
              </a:rPr>
              <a:t>педагоги, дети группы, родители.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Краткая аннотация проекта: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hlink"/>
                </a:solidFill>
              </a:rPr>
              <a:t>данный проект используется в работе с детьми 4-6 лет на занятиях по ознакомления с окружающим, развитием речи, творческой и свободной деятельности.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Вид проекта: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hlink"/>
                </a:solidFill>
              </a:rPr>
              <a:t>исследовательское - творческое.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Проблемные вопросы: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hlink"/>
                </a:solidFill>
              </a:rPr>
              <a:t>для чего нужна вода и воздух?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Почему воду и воздух надо беречь?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Учебные вопросы: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hlink"/>
                </a:solidFill>
              </a:rPr>
              <a:t>Какие явления природы вы знаете?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Где находиться вода, воздух?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Состояние воды?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chemeClr val="hlink"/>
                </a:solidFill>
              </a:rPr>
              <a:t>Для чего нужна вода и воздух?</a:t>
            </a:r>
          </a:p>
          <a:p>
            <a:pPr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FF3300"/>
                </a:solidFill>
              </a:rPr>
              <a:t>Продолжительность проекта</a:t>
            </a:r>
            <a:r>
              <a:rPr lang="ru-RU" sz="2400" dirty="0" smtClean="0"/>
              <a:t>: </a:t>
            </a:r>
            <a:r>
              <a:rPr lang="ru-RU" sz="2400" b="1" dirty="0" smtClean="0">
                <a:solidFill>
                  <a:schemeClr val="hlink"/>
                </a:solidFill>
              </a:rPr>
              <a:t>3 месяца.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159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FF3300"/>
                </a:solidFill>
              </a:rPr>
              <a:t>Ожидаемый результат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После завершения проекта дети будут </a:t>
            </a:r>
            <a:r>
              <a:rPr lang="ru-RU" sz="2800" b="1" dirty="0" smtClean="0">
                <a:solidFill>
                  <a:srgbClr val="FF3300"/>
                </a:solidFill>
              </a:rPr>
              <a:t>знать</a:t>
            </a:r>
            <a:r>
              <a:rPr lang="ru-RU" sz="2800" b="1" dirty="0" smtClean="0">
                <a:solidFill>
                  <a:srgbClr val="FFFF00"/>
                </a:solidFill>
              </a:rPr>
              <a:t> элементарные сведения о природных явлениях связанных с водой и движением воздуха.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3300"/>
                </a:solidFill>
              </a:rPr>
              <a:t>Смогут:</a:t>
            </a:r>
            <a:r>
              <a:rPr lang="ru-RU" sz="2800" b="1" dirty="0" smtClean="0">
                <a:solidFill>
                  <a:srgbClr val="FFFF00"/>
                </a:solidFill>
              </a:rPr>
              <a:t> устанавливать причинно следственные связи между состоянием предмета и жизнедеятельностью человека.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3300"/>
                </a:solidFill>
              </a:rPr>
              <a:t>Научаться:</a:t>
            </a:r>
            <a:r>
              <a:rPr lang="ru-RU" sz="2800" b="1" dirty="0" smtClean="0">
                <a:solidFill>
                  <a:srgbClr val="FFFF00"/>
                </a:solidFill>
              </a:rPr>
              <a:t> проводить элементарные опыты с водой, воздухом для определения их свойств.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Будет оформлен уголок настроения.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33" name="Group 69"/>
          <p:cNvGraphicFramePr>
            <a:graphicFrameLocks noGrp="1"/>
          </p:cNvGraphicFramePr>
          <p:nvPr>
            <p:ph idx="1"/>
          </p:nvPr>
        </p:nvGraphicFramePr>
        <p:xfrm>
          <a:off x="457200" y="188913"/>
          <a:ext cx="8229600" cy="6297613"/>
        </p:xfrm>
        <a:graphic>
          <a:graphicData uri="http://schemas.openxmlformats.org/drawingml/2006/table">
            <a:tbl>
              <a:tblPr/>
              <a:tblGrid>
                <a:gridCol w="514350"/>
                <a:gridCol w="1512888"/>
                <a:gridCol w="3167062"/>
                <a:gridCol w="3035300"/>
              </a:tblGrid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сроки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мероприятия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примечание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18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Ь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 неделя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Сбор материала.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Наблюдение за водой. опыты с водой.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Занятие «Где живет Капитошка»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Развлечение: «День воздушного шара»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Рассматривание картин, иллюстраций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Приложение: фото, картотека опытов.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Фото, приложение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57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Ь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 неделя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Сбор материала.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Наблюдение за воздухом. Опыты с воздухом.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Занятие «Ветер»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Развлечение «День мыльных пузырей»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Рассматривание картин, иллюстраций.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Приложение, фото, картотека опытов.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Приложение.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Приложение, фото.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18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Г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У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т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2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 неделя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4 неделя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Систематизация материала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Игры с водой и воздухом.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Занятие «Волшебные загадки»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Конкурс на разработку уголка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Настроения для родителей и детей. Оформление уголка настроения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Оформление папки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Приложение, фото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Приложение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Приложение, фото.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D:\Опыты\1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9338" y="476250"/>
            <a:ext cx="4090987" cy="5727700"/>
          </a:xfrm>
          <a:noFill/>
        </p:spPr>
      </p:pic>
      <p:pic>
        <p:nvPicPr>
          <p:cNvPr id="8195" name="Picture 2" descr="D:\Опыты\118.jpg"/>
          <p:cNvPicPr>
            <a:picLocks noChangeAspect="1" noChangeArrowheads="1"/>
          </p:cNvPicPr>
          <p:nvPr/>
        </p:nvPicPr>
        <p:blipFill>
          <a:blip r:embed="rId3" cstate="email">
            <a:lum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4127500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D:\Опыты\1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87913" y="187325"/>
            <a:ext cx="4010025" cy="5762625"/>
          </a:xfrm>
          <a:noFill/>
        </p:spPr>
      </p:pic>
      <p:pic>
        <p:nvPicPr>
          <p:cNvPr id="9219" name="Picture 2" descr="D:\Опыты\116.jpg"/>
          <p:cNvPicPr>
            <a:picLocks noChangeAspect="1" noChangeArrowheads="1"/>
          </p:cNvPicPr>
          <p:nvPr/>
        </p:nvPicPr>
        <p:blipFill>
          <a:blip r:embed="rId3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7325" y="115888"/>
            <a:ext cx="4114800" cy="583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Опыты\1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2952750" cy="6480175"/>
          </a:xfrm>
          <a:noFill/>
        </p:spPr>
      </p:pic>
      <p:pic>
        <p:nvPicPr>
          <p:cNvPr id="10243" name="Picture 3" descr="D:\Опыты\1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48038" y="260350"/>
            <a:ext cx="2519362" cy="6408738"/>
          </a:xfrm>
          <a:noFill/>
        </p:spPr>
      </p:pic>
      <p:pic>
        <p:nvPicPr>
          <p:cNvPr id="10244" name="Picture 2" descr="D:\Опыты\122.jpg"/>
          <p:cNvPicPr>
            <a:picLocks noChangeAspect="1" noChangeArrowheads="1"/>
          </p:cNvPicPr>
          <p:nvPr/>
        </p:nvPicPr>
        <p:blipFill>
          <a:blip r:embed="rId4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260350"/>
            <a:ext cx="290036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Опыты\1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7"/>
          <a:stretch>
            <a:fillRect/>
          </a:stretch>
        </p:blipFill>
        <p:spPr>
          <a:xfrm>
            <a:off x="5940425" y="188913"/>
            <a:ext cx="2808288" cy="6335712"/>
          </a:xfrm>
          <a:noFill/>
        </p:spPr>
      </p:pic>
      <p:pic>
        <p:nvPicPr>
          <p:cNvPr id="11267" name="Picture 2" descr="D:\Опыты\126.jpg"/>
          <p:cNvPicPr>
            <a:picLocks noChangeAspect="1" noChangeArrowheads="1"/>
          </p:cNvPicPr>
          <p:nvPr/>
        </p:nvPicPr>
        <p:blipFill>
          <a:blip r:embed="rId3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2138" y="188913"/>
            <a:ext cx="26638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3" descr="D:\Опыты\1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88913"/>
            <a:ext cx="2806700" cy="64087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293</TotalTime>
  <Words>414</Words>
  <Application>Microsoft Office PowerPoint</Application>
  <PresentationFormat>Экран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Океан</vt:lpstr>
      <vt:lpstr>Презентация PowerPoint</vt:lpstr>
      <vt:lpstr>Основа проекта</vt:lpstr>
      <vt:lpstr>Краткая информация о проекте</vt:lpstr>
      <vt:lpstr>Ожидаемый результат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Работы детей в рамках проекта. </vt:lpstr>
      <vt:lpstr>Презентация PowerPoint</vt:lpstr>
      <vt:lpstr>Эскизы уголка настроения</vt:lpstr>
      <vt:lpstr>Презентация PowerPoint</vt:lpstr>
    </vt:vector>
  </TitlesOfParts>
  <Company>505.ru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Yuriy Kolgatin</cp:lastModifiedBy>
  <cp:revision>20</cp:revision>
  <dcterms:created xsi:type="dcterms:W3CDTF">2009-11-05T16:14:28Z</dcterms:created>
  <dcterms:modified xsi:type="dcterms:W3CDTF">2015-01-28T16:43:15Z</dcterms:modified>
</cp:coreProperties>
</file>