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6"/>
  </p:notesMasterIdLst>
  <p:sldIdLst>
    <p:sldId id="279" r:id="rId2"/>
    <p:sldId id="291" r:id="rId3"/>
    <p:sldId id="283" r:id="rId4"/>
    <p:sldId id="276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427DE-8011-4A74-A754-5C001338C2E2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27594-10B4-4D7F-99B6-E4C116BA7F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83A5F8A-87DF-4E8B-9100-62F25CD80663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9E4AF33-72CE-4737-AA52-AA454C6E1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3A5F8A-87DF-4E8B-9100-62F25CD80663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E4AF33-72CE-4737-AA52-AA454C6E1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83A5F8A-87DF-4E8B-9100-62F25CD80663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9E4AF33-72CE-4737-AA52-AA454C6E1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3A5F8A-87DF-4E8B-9100-62F25CD80663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E4AF33-72CE-4737-AA52-AA454C6E1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83A5F8A-87DF-4E8B-9100-62F25CD80663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9E4AF33-72CE-4737-AA52-AA454C6E1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3A5F8A-87DF-4E8B-9100-62F25CD80663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E4AF33-72CE-4737-AA52-AA454C6E1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3A5F8A-87DF-4E8B-9100-62F25CD80663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E4AF33-72CE-4737-AA52-AA454C6E1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3A5F8A-87DF-4E8B-9100-62F25CD80663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E4AF33-72CE-4737-AA52-AA454C6E1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83A5F8A-87DF-4E8B-9100-62F25CD80663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E4AF33-72CE-4737-AA52-AA454C6E1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3A5F8A-87DF-4E8B-9100-62F25CD80663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E4AF33-72CE-4737-AA52-AA454C6E1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3A5F8A-87DF-4E8B-9100-62F25CD80663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E4AF33-72CE-4737-AA52-AA454C6E15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83A5F8A-87DF-4E8B-9100-62F25CD80663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9E4AF33-72CE-4737-AA52-AA454C6E1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496"/>
            <a:ext cx="7242048" cy="1143000"/>
          </a:xfrm>
        </p:spPr>
        <p:txBody>
          <a:bodyPr/>
          <a:lstStyle/>
          <a:p>
            <a:r>
              <a:rPr lang="ru-RU" sz="4800" dirty="0" smtClean="0">
                <a:solidFill>
                  <a:srgbClr val="FFFF00"/>
                </a:solidFill>
                <a:cs typeface="Angsana New" pitchFamily="18" charset="-34"/>
              </a:rPr>
              <a:t>В</a:t>
            </a:r>
            <a:r>
              <a:rPr lang="ru-RU" dirty="0" smtClean="0">
                <a:solidFill>
                  <a:srgbClr val="FFFF00"/>
                </a:solidFill>
                <a:cs typeface="Angsana New" pitchFamily="18" charset="-34"/>
              </a:rPr>
              <a:t>итраж  к </a:t>
            </a:r>
            <a:r>
              <a:rPr lang="ru-RU" sz="4800" dirty="0" smtClean="0">
                <a:solidFill>
                  <a:srgbClr val="FFFF00"/>
                </a:solidFill>
                <a:cs typeface="Angsana New" pitchFamily="18" charset="-34"/>
              </a:rPr>
              <a:t>Н</a:t>
            </a:r>
            <a:r>
              <a:rPr lang="ru-RU" dirty="0" smtClean="0">
                <a:solidFill>
                  <a:srgbClr val="FFFF00"/>
                </a:solidFill>
                <a:cs typeface="Angsana New" pitchFamily="18" charset="-34"/>
              </a:rPr>
              <a:t>овому году.</a:t>
            </a:r>
            <a:endParaRPr lang="ru-RU" dirty="0">
              <a:solidFill>
                <a:srgbClr val="FFFF00"/>
              </a:solidFill>
              <a:cs typeface="Angsana New" pitchFamily="18" charset="-34"/>
            </a:endParaRPr>
          </a:p>
        </p:txBody>
      </p:sp>
      <p:pic>
        <p:nvPicPr>
          <p:cNvPr id="22530" name="Picture 2" descr="F:\101MSDCF\DSC001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3380"/>
            <a:ext cx="4090013" cy="2714620"/>
          </a:xfrm>
          <a:prstGeom prst="rect">
            <a:avLst/>
          </a:prstGeom>
          <a:noFill/>
        </p:spPr>
      </p:pic>
      <p:pic>
        <p:nvPicPr>
          <p:cNvPr id="4" name="Picture 2" descr="F:\101MSDCF\DSC001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4036198"/>
            <a:ext cx="3762402" cy="2821802"/>
          </a:xfrm>
          <a:prstGeom prst="rect">
            <a:avLst/>
          </a:prstGeom>
          <a:noFill/>
        </p:spPr>
      </p:pic>
      <p:pic>
        <p:nvPicPr>
          <p:cNvPr id="5" name="Picture 2" descr="F:\101MSDCF\DSC001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3" y="1"/>
            <a:ext cx="3857652" cy="33828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242048" cy="7143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Рисуем  на  снегу и на стекле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26626" name="Picture 2" descr="G:\DCIM\101MSDCF\DSC0025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428736"/>
            <a:ext cx="2971773" cy="2357453"/>
          </a:xfrm>
          <a:prstGeom prst="rect">
            <a:avLst/>
          </a:prstGeom>
          <a:noFill/>
        </p:spPr>
      </p:pic>
      <p:pic>
        <p:nvPicPr>
          <p:cNvPr id="26627" name="Picture 3" descr="G:\DCIM\101MSDCF\DSC0025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428860" y="1428736"/>
            <a:ext cx="3143273" cy="2357454"/>
          </a:xfrm>
          <a:prstGeom prst="rect">
            <a:avLst/>
          </a:prstGeom>
          <a:noFill/>
        </p:spPr>
      </p:pic>
      <p:pic>
        <p:nvPicPr>
          <p:cNvPr id="5" name="Picture 2" descr="G:\DCIM\101MSDCF\DSC002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6087" y="1500174"/>
            <a:ext cx="3117307" cy="2143140"/>
          </a:xfrm>
          <a:prstGeom prst="rect">
            <a:avLst/>
          </a:prstGeom>
          <a:noFill/>
        </p:spPr>
      </p:pic>
      <p:pic>
        <p:nvPicPr>
          <p:cNvPr id="6" name="Picture 3" descr="F:\101MSDCF\DSC00216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0" y="3829498"/>
            <a:ext cx="3714744" cy="3028501"/>
          </a:xfrm>
          <a:prstGeom prst="rect">
            <a:avLst/>
          </a:prstGeom>
          <a:noFill/>
        </p:spPr>
      </p:pic>
      <p:pic>
        <p:nvPicPr>
          <p:cNvPr id="7" name="Picture 3" descr="F:\101MSDCF\DSC00216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000496" y="3754427"/>
            <a:ext cx="3806827" cy="310357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0863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Рисуем  ладошками и пальчиками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23554" name="Picture 2" descr="G:\DCIM\101MSDCF\DSC0023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280" y="1142985"/>
            <a:ext cx="3714777" cy="2786082"/>
          </a:xfrm>
          <a:prstGeom prst="rect">
            <a:avLst/>
          </a:prstGeom>
          <a:noFill/>
        </p:spPr>
      </p:pic>
      <p:pic>
        <p:nvPicPr>
          <p:cNvPr id="23555" name="Picture 3" descr="G:\DCIM\101MSDCF\DSC0023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333873" y="1214422"/>
            <a:ext cx="3714776" cy="2786082"/>
          </a:xfrm>
          <a:prstGeom prst="rect">
            <a:avLst/>
          </a:prstGeom>
          <a:noFill/>
        </p:spPr>
      </p:pic>
      <p:pic>
        <p:nvPicPr>
          <p:cNvPr id="5" name="Picture 2" descr="G:\DCIM\101MSDCF\DSC00248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4217978"/>
            <a:ext cx="3521075" cy="2640022"/>
          </a:xfrm>
          <a:prstGeom prst="rect">
            <a:avLst/>
          </a:prstGeom>
        </p:spPr>
      </p:pic>
      <p:pic>
        <p:nvPicPr>
          <p:cNvPr id="6" name="Picture 2" descr="F:\DSCN03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35446" y="4071942"/>
            <a:ext cx="3308455" cy="278605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Использование развивающих компьютерных игр</a:t>
            </a:r>
            <a:endParaRPr lang="ru-RU" dirty="0"/>
          </a:p>
        </p:txBody>
      </p:sp>
      <p:pic>
        <p:nvPicPr>
          <p:cNvPr id="19458" name="Picture 2" descr="F:\101MSDCF\DSC0016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" y="1785926"/>
            <a:ext cx="3786182" cy="2839636"/>
          </a:xfrm>
          <a:prstGeom prst="rect">
            <a:avLst/>
          </a:prstGeom>
          <a:noFill/>
        </p:spPr>
      </p:pic>
      <p:pic>
        <p:nvPicPr>
          <p:cNvPr id="4" name="Picture 2" descr="F:\DSCN15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839295"/>
            <a:ext cx="4263921" cy="301870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1927</TotalTime>
  <Words>19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Изящная</vt:lpstr>
      <vt:lpstr>Витраж  к Новому году.</vt:lpstr>
      <vt:lpstr>Рисуем  на  снегу и на стекле</vt:lpstr>
      <vt:lpstr>Рисуем  ладошками и пальчиками</vt:lpstr>
      <vt:lpstr>Использование развивающих компьютерных игр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и изо. Творчество.</dc:title>
  <dc:creator>1</dc:creator>
  <cp:lastModifiedBy>1</cp:lastModifiedBy>
  <cp:revision>95</cp:revision>
  <dcterms:created xsi:type="dcterms:W3CDTF">2013-02-18T05:13:50Z</dcterms:created>
  <dcterms:modified xsi:type="dcterms:W3CDTF">2013-03-10T16:40:07Z</dcterms:modified>
</cp:coreProperties>
</file>