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sldIdLst>
    <p:sldId id="256" r:id="rId2"/>
    <p:sldId id="283" r:id="rId3"/>
    <p:sldId id="258" r:id="rId4"/>
    <p:sldId id="259" r:id="rId5"/>
    <p:sldId id="263" r:id="rId6"/>
    <p:sldId id="261" r:id="rId7"/>
    <p:sldId id="264" r:id="rId8"/>
    <p:sldId id="262" r:id="rId9"/>
    <p:sldId id="265" r:id="rId10"/>
    <p:sldId id="285" r:id="rId11"/>
    <p:sldId id="284" r:id="rId12"/>
    <p:sldId id="273" r:id="rId13"/>
    <p:sldId id="282" r:id="rId14"/>
    <p:sldId id="278" r:id="rId15"/>
    <p:sldId id="288" r:id="rId16"/>
    <p:sldId id="280" r:id="rId17"/>
    <p:sldId id="286" r:id="rId18"/>
    <p:sldId id="281" r:id="rId19"/>
    <p:sldId id="267" r:id="rId20"/>
    <p:sldId id="289" r:id="rId21"/>
    <p:sldId id="279" r:id="rId22"/>
    <p:sldId id="271" r:id="rId23"/>
    <p:sldId id="276" r:id="rId24"/>
    <p:sldId id="270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1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5A409-B0E5-4127-9341-F249C6BDE755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B15AA-D3E0-4C91-9AC2-EACD571622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09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B15AA-D3E0-4C91-9AC2-EACD571622F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565092-F525-4AF3-A4A4-12B1922AC80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10A9F6-3FCE-4E19-93B2-D7266AC252A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857496"/>
            <a:ext cx="43577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"Конечно, смерть меня догонит. </a:t>
            </a:r>
          </a:p>
          <a:p>
            <a:r>
              <a:rPr lang="ru-RU" dirty="0" smtClean="0"/>
              <a:t>Друзья отходную споют. </a:t>
            </a:r>
          </a:p>
          <a:p>
            <a:r>
              <a:rPr lang="ru-RU" dirty="0" smtClean="0"/>
              <a:t>А "Приключения </a:t>
            </a:r>
            <a:r>
              <a:rPr lang="ru-RU" dirty="0" err="1" smtClean="0"/>
              <a:t>Жакони</a:t>
            </a:r>
            <a:r>
              <a:rPr lang="ru-RU" dirty="0" smtClean="0"/>
              <a:t>", </a:t>
            </a:r>
          </a:p>
          <a:p>
            <a:r>
              <a:rPr lang="ru-RU" dirty="0" smtClean="0"/>
              <a:t>Глядишь, меня переживут... </a:t>
            </a:r>
          </a:p>
          <a:p>
            <a:r>
              <a:rPr lang="ru-RU" dirty="0" smtClean="0"/>
              <a:t>И может, в двадцать первом веке </a:t>
            </a:r>
          </a:p>
          <a:p>
            <a:r>
              <a:rPr lang="ru-RU" dirty="0" smtClean="0"/>
              <a:t>С улыбкой вспомнят про меня...«</a:t>
            </a:r>
          </a:p>
          <a:p>
            <a:r>
              <a:rPr lang="ru-RU" dirty="0" smtClean="0"/>
              <a:t>                                    Ю. </a:t>
            </a:r>
            <a:r>
              <a:rPr lang="ru-RU" dirty="0" err="1" smtClean="0"/>
              <a:t>Магалиф</a:t>
            </a:r>
            <a:endParaRPr lang="ru-RU" dirty="0"/>
          </a:p>
        </p:txBody>
      </p:sp>
      <p:pic>
        <p:nvPicPr>
          <p:cNvPr id="1028" name="Picture 4" descr="C:\Documents and Settings\poMaRio\Рабочий стол\книг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10782">
            <a:off x="4540978" y="2356808"/>
            <a:ext cx="3504317" cy="3818348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00034" y="357165"/>
            <a:ext cx="7772400" cy="207170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Планета сказок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Ю. </a:t>
            </a:r>
            <a:r>
              <a:rPr lang="ru-RU" dirty="0" err="1" smtClean="0">
                <a:solidFill>
                  <a:srgbClr val="FF0000"/>
                </a:solidFill>
              </a:rPr>
              <a:t>Магалифа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290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Краткосрочный проект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535782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МКДОУ детский сад №90 «Калинка» г. Новосибирск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smtClean="0">
                <a:solidFill>
                  <a:srgbClr val="C00000"/>
                </a:solidFill>
              </a:rPr>
              <a:t>воспитатель: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smtClean="0">
                <a:solidFill>
                  <a:srgbClr val="C00000"/>
                </a:solidFill>
              </a:rPr>
              <a:t>Погребная </a:t>
            </a:r>
            <a:r>
              <a:rPr lang="ru-RU" b="1" dirty="0" smtClean="0">
                <a:solidFill>
                  <a:srgbClr val="C00000"/>
                </a:solidFill>
              </a:rPr>
              <a:t>Ирина Витальевна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CIM\100OLYMP\PA1702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239" r="2830" b="40252"/>
          <a:stretch>
            <a:fillRect/>
          </a:stretch>
        </p:blipFill>
        <p:spPr bwMode="auto">
          <a:xfrm>
            <a:off x="928662" y="857232"/>
            <a:ext cx="7358114" cy="23574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книги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264318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Писатели, поэты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264318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художники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264318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печатники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214546" y="30003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43702" y="264318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переплетчики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14480" y="3357562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Схема: «Кто создает книги»</a:t>
            </a:r>
            <a:endParaRPr lang="ru-RU" sz="2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7620" y="300037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072066" y="300037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500826" y="300037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85784" y="4214818"/>
          <a:ext cx="7500992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/>
                <a:gridCol w="1875248"/>
                <a:gridCol w="1875248"/>
                <a:gridCol w="1875248"/>
              </a:tblGrid>
              <a:tr h="17145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714480" y="6143644"/>
            <a:ext cx="5066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Схема:  «Как делают книги»</a:t>
            </a:r>
            <a:endParaRPr lang="ru-RU" sz="2800" b="1" dirty="0"/>
          </a:p>
        </p:txBody>
      </p:sp>
      <p:pic>
        <p:nvPicPr>
          <p:cNvPr id="2" name="Picture 2" descr="C:\Users\Для работы\Desktop\2013_06_12_00_29_4511611_4131463_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4221088"/>
            <a:ext cx="1773298" cy="1226022"/>
          </a:xfrm>
          <a:prstGeom prst="rect">
            <a:avLst/>
          </a:prstGeom>
          <a:noFill/>
        </p:spPr>
      </p:pic>
      <p:pic>
        <p:nvPicPr>
          <p:cNvPr id="1027" name="Picture 3" descr="C:\Users\Для работы\Desktop\f20121013050412-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11" t="18744" r="10478"/>
          <a:stretch>
            <a:fillRect/>
          </a:stretch>
        </p:blipFill>
        <p:spPr bwMode="auto">
          <a:xfrm>
            <a:off x="2627784" y="4221088"/>
            <a:ext cx="1872208" cy="1224136"/>
          </a:xfrm>
          <a:prstGeom prst="rect">
            <a:avLst/>
          </a:prstGeom>
          <a:noFill/>
        </p:spPr>
      </p:pic>
      <p:pic>
        <p:nvPicPr>
          <p:cNvPr id="1028" name="Picture 4" descr="C:\Users\Для работы\Desktop\1322797086_bumag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31" t="6805" r="9930" b="12349"/>
          <a:stretch>
            <a:fillRect/>
          </a:stretch>
        </p:blipFill>
        <p:spPr bwMode="auto">
          <a:xfrm>
            <a:off x="4572000" y="4221088"/>
            <a:ext cx="1800200" cy="1224136"/>
          </a:xfrm>
          <a:prstGeom prst="rect">
            <a:avLst/>
          </a:prstGeom>
          <a:noFill/>
        </p:spPr>
      </p:pic>
      <p:pic>
        <p:nvPicPr>
          <p:cNvPr id="1029" name="Picture 5" descr="C:\Users\Для работы\Desktop\типогр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4221088"/>
            <a:ext cx="1800200" cy="122413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55576" y="5589240"/>
            <a:ext cx="1864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Рубят деревья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627784" y="5517232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На деревообрабатывающем </a:t>
            </a:r>
          </a:p>
          <a:p>
            <a:r>
              <a:rPr lang="ru-RU" sz="1100" dirty="0" smtClean="0"/>
              <a:t>заводе пилят на доски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5445224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Из досок на картонной </a:t>
            </a:r>
          </a:p>
          <a:p>
            <a:r>
              <a:rPr lang="ru-RU" sz="1100" dirty="0" smtClean="0"/>
              <a:t>фабрике делают бумагу</a:t>
            </a:r>
            <a:endParaRPr lang="ru-RU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6372200" y="5445224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Из бумаги в типографии печатают книги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sz="2000" dirty="0" smtClean="0"/>
              <a:t>Познакомили с местами  обитания обезьян, дети узнали об их повадках и привычках. В ходе занятий дети закрепили представление о карте и глобусе, познакомились с некоторыми странами и континентами.</a:t>
            </a:r>
          </a:p>
        </p:txBody>
      </p:sp>
      <p:pic>
        <p:nvPicPr>
          <p:cNvPr id="1026" name="Picture 2" descr="E:\DCIM\100OLYMP\PA2202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786058"/>
            <a:ext cx="3929058" cy="29467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E:\DCIM\100OLYMP\PA21023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04"/>
          <a:stretch>
            <a:fillRect/>
          </a:stretch>
        </p:blipFill>
        <p:spPr bwMode="auto">
          <a:xfrm>
            <a:off x="4857752" y="2774387"/>
            <a:ext cx="3643338" cy="2940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41191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библиотеке дети с интересом слушали беседу библиотекаря о писателе , его жизни, творчестве .  С любопытством рассматривали личные вещи Юрия            и выразили желание познакомиться и с другими героями </a:t>
            </a:r>
            <a:r>
              <a:rPr lang="ru-RU" sz="2400" dirty="0" err="1" smtClean="0"/>
              <a:t>Магалифа</a:t>
            </a:r>
            <a:r>
              <a:rPr lang="ru-RU" sz="2400" dirty="0" smtClean="0"/>
              <a:t>.</a:t>
            </a:r>
          </a:p>
          <a:p>
            <a:endParaRPr lang="ru-RU" sz="2000" dirty="0"/>
          </a:p>
        </p:txBody>
      </p:sp>
      <p:pic>
        <p:nvPicPr>
          <p:cNvPr id="1027" name="Picture 3" descr="C:\Documents and Settings\poMaRio\Рабочий стол\фото\SDC105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14414" y="2143116"/>
            <a:ext cx="2762269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Documents and Settings\poMaRio\Рабочий стол\фото\SDC105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2285992"/>
            <a:ext cx="2667019" cy="2000264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C:\Documents and Settings\poMaRio\Рабочий стол\фото\SDC1054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4429132"/>
            <a:ext cx="2762269" cy="2071702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C:\Documents and Settings\poMaRio\Рабочий стол\фото\SDC1054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4500570"/>
            <a:ext cx="2667018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A1102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285728"/>
            <a:ext cx="6538689" cy="4903792"/>
          </a:xfrm>
          <a:prstGeom prst="doubleWav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57158" y="528638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Вот такие книги выпустили дети вместе с родителями.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 них стихи и сказка о </a:t>
            </a:r>
            <a:r>
              <a:rPr lang="ru-RU" sz="2400" b="1" dirty="0" err="1" smtClean="0">
                <a:solidFill>
                  <a:srgbClr val="002060"/>
                </a:solidFill>
              </a:rPr>
              <a:t>Жаконе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Стихи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329642" cy="5000659"/>
          </a:xfrm>
        </p:spPr>
        <p:txBody>
          <a:bodyPr numCol="3"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Эх, </a:t>
            </a:r>
            <a:r>
              <a:rPr lang="ru-RU" sz="2000" dirty="0" err="1" smtClean="0"/>
              <a:t>Жаконя</a:t>
            </a:r>
            <a:r>
              <a:rPr lang="ru-RU" sz="2000" dirty="0" smtClean="0"/>
              <a:t> ты, </a:t>
            </a:r>
            <a:r>
              <a:rPr lang="ru-RU" sz="2000" dirty="0" err="1" smtClean="0"/>
              <a:t>Жаконя</a:t>
            </a:r>
            <a:r>
              <a:rPr lang="ru-RU" sz="2000" dirty="0" smtClean="0"/>
              <a:t>               </a:t>
            </a:r>
          </a:p>
          <a:p>
            <a:pPr>
              <a:buNone/>
            </a:pPr>
            <a:r>
              <a:rPr lang="ru-RU" sz="2000" dirty="0" smtClean="0"/>
              <a:t>Удалая голова…</a:t>
            </a:r>
          </a:p>
          <a:p>
            <a:pPr>
              <a:buNone/>
            </a:pPr>
            <a:r>
              <a:rPr lang="ru-RU" sz="2000" dirty="0" smtClean="0"/>
              <a:t>Не сидится тебе дома, </a:t>
            </a:r>
          </a:p>
          <a:p>
            <a:pPr>
              <a:buNone/>
            </a:pPr>
            <a:r>
              <a:rPr lang="ru-RU" sz="2000" dirty="0" smtClean="0"/>
              <a:t>Путешествовать пора!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Всем привет Сибирякам</a:t>
            </a:r>
          </a:p>
          <a:p>
            <a:pPr>
              <a:buNone/>
            </a:pPr>
            <a:r>
              <a:rPr lang="ru-RU" sz="2000" dirty="0" smtClean="0"/>
              <a:t>Из Москвы </a:t>
            </a:r>
          </a:p>
          <a:p>
            <a:pPr>
              <a:buNone/>
            </a:pPr>
            <a:r>
              <a:rPr lang="ru-RU" sz="2000" dirty="0" smtClean="0"/>
              <a:t>Привез я вам!</a:t>
            </a:r>
          </a:p>
          <a:p>
            <a:pPr>
              <a:buNone/>
            </a:pPr>
            <a:r>
              <a:rPr lang="ru-RU" sz="2000" dirty="0" smtClean="0"/>
              <a:t>                (Марат И.)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Жил </a:t>
            </a:r>
            <a:r>
              <a:rPr lang="ru-RU" sz="2000" dirty="0" err="1" smtClean="0">
                <a:solidFill>
                  <a:srgbClr val="C00000"/>
                </a:solidFill>
              </a:rPr>
              <a:t>Жаконя</a:t>
            </a:r>
            <a:r>
              <a:rPr lang="ru-RU" sz="2000" dirty="0" smtClean="0">
                <a:solidFill>
                  <a:srgbClr val="C00000"/>
                </a:solidFill>
              </a:rPr>
              <a:t>- парень бравый</a:t>
            </a:r>
          </a:p>
          <a:p>
            <a:pPr>
              <a:buNone/>
            </a:pPr>
            <a:endParaRPr lang="ru-RU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Приключения любил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Дружбу он водил с котами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У сороки зиму жил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И не сразу Жако понял, что такое хорошо..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Только лишь хлебнувши горя,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Понял, с кем дружить ему.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(дети гр. «Колокольчик»)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Сначала сделали 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                      </a:t>
            </a:r>
            <a:r>
              <a:rPr lang="ru-RU" sz="2000" dirty="0" err="1" smtClean="0"/>
              <a:t>Жаконю</a:t>
            </a:r>
            <a:r>
              <a:rPr lang="ru-RU" sz="2000" dirty="0" smtClean="0"/>
              <a:t>,</a:t>
            </a:r>
          </a:p>
          <a:p>
            <a:pPr>
              <a:buNone/>
            </a:pPr>
            <a:r>
              <a:rPr lang="ru-RU" sz="2000" dirty="0" smtClean="0"/>
              <a:t>И увезли его в Сибирь</a:t>
            </a:r>
          </a:p>
          <a:p>
            <a:pPr>
              <a:buNone/>
            </a:pPr>
            <a:r>
              <a:rPr lang="ru-RU" sz="2000" dirty="0" smtClean="0"/>
              <a:t>Там подружился он с котами,</a:t>
            </a:r>
          </a:p>
          <a:p>
            <a:pPr>
              <a:buNone/>
            </a:pPr>
            <a:r>
              <a:rPr lang="ru-RU" sz="2000" dirty="0" smtClean="0"/>
              <a:t>И через них попал в беду</a:t>
            </a:r>
          </a:p>
          <a:p>
            <a:pPr>
              <a:buNone/>
            </a:pPr>
            <a:r>
              <a:rPr lang="ru-RU" sz="2000" dirty="0" smtClean="0"/>
              <a:t>Но, все закончилось удачно,</a:t>
            </a:r>
          </a:p>
          <a:p>
            <a:pPr>
              <a:buNone/>
            </a:pPr>
            <a:r>
              <a:rPr lang="ru-RU" sz="2000" dirty="0" smtClean="0"/>
              <a:t>Спасибо другу Чернышу!</a:t>
            </a:r>
          </a:p>
          <a:p>
            <a:pPr>
              <a:buNone/>
            </a:pPr>
            <a:r>
              <a:rPr lang="ru-RU" sz="2000" dirty="0" smtClean="0"/>
              <a:t>          (Лёша А., Марат И.)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Сказка «</a:t>
            </a:r>
            <a:r>
              <a:rPr lang="ru-RU" dirty="0" err="1" smtClean="0"/>
              <a:t>Жаконя</a:t>
            </a:r>
            <a:r>
              <a:rPr lang="ru-RU" dirty="0" smtClean="0"/>
              <a:t> и друзья»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85000" lnSpcReduction="10000"/>
          </a:bodyPr>
          <a:lstStyle/>
          <a:p>
            <a:r>
              <a:rPr lang="ru-RU" smtClean="0"/>
              <a:t>Знакомтесь  </a:t>
            </a:r>
            <a:r>
              <a:rPr lang="ru-RU" dirty="0" smtClean="0"/>
              <a:t>меня зовут </a:t>
            </a:r>
            <a:r>
              <a:rPr lang="ru-RU" dirty="0" err="1" smtClean="0"/>
              <a:t>Жаконя</a:t>
            </a:r>
            <a:r>
              <a:rPr lang="ru-RU" dirty="0" smtClean="0"/>
              <a:t>! Я маленькая тряпичная обезьянка. Знаете где я живу? Я живу в комнате маленького мальчика , на полке книжного шкафа, где стоит много красивых книг. У меня есть друзья: плюшевый медведь Топтыгин и полосатый кот </a:t>
            </a:r>
            <a:r>
              <a:rPr lang="ru-RU" dirty="0" err="1" smtClean="0"/>
              <a:t>Мур</a:t>
            </a:r>
            <a:r>
              <a:rPr lang="ru-RU" dirty="0" smtClean="0"/>
              <a:t>. Я очень люблю играть с  мальчиком и моими друзьями в прятки. И вот однажды , когда мы играли в прятки, я спрятался за старым креслом и меня долго не могли найти. Пришлось мне самому вылезти и сердито сказать: «Вы что, не могли заглянуть под кресло?». «Мы тебя там искали, но ты такой маленький и мы тебя не заметили». И тут я задумался, как же мне вырасти? Мальчик посоветовал мне есть побольше каши. И с тех пор я всегда прошу приготовить мне кашу.  Самые любимые у меня каши: манная (самая вкусная)и геркулесовая (самая полезная).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Социально – личностное развитие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ru-RU" sz="2000" dirty="0" smtClean="0"/>
              <a:t>Беседа «Для чего нужны нам книги?». Мы вывели детей на обсуждение данной проблемы, используя загадку:</a:t>
            </a:r>
          </a:p>
          <a:p>
            <a:pPr algn="ctr">
              <a:buNone/>
            </a:pPr>
            <a:r>
              <a:rPr lang="ru-RU" sz="2000" b="1" dirty="0" smtClean="0"/>
              <a:t>Говорит она беззвучно,</a:t>
            </a:r>
          </a:p>
          <a:p>
            <a:pPr algn="ctr">
              <a:buNone/>
            </a:pPr>
            <a:r>
              <a:rPr lang="ru-RU" sz="2000" b="1" dirty="0" smtClean="0"/>
              <a:t>    Но понятно и не скучно.</a:t>
            </a:r>
          </a:p>
          <a:p>
            <a:pPr algn="ctr">
              <a:buNone/>
            </a:pPr>
            <a:r>
              <a:rPr lang="ru-RU" sz="2000" b="1" dirty="0" smtClean="0"/>
              <a:t>Ты беседуй чаще с ней-</a:t>
            </a:r>
          </a:p>
          <a:p>
            <a:pPr algn="ctr">
              <a:buNone/>
            </a:pPr>
            <a:r>
              <a:rPr lang="ru-RU" sz="2000" b="1" dirty="0" smtClean="0"/>
              <a:t>     Станешь вчетверо умней!</a:t>
            </a:r>
          </a:p>
          <a:p>
            <a:r>
              <a:rPr lang="ru-RU" sz="2000" dirty="0" smtClean="0"/>
              <a:t>Игра- рассказ «Путешествие в прошлое книги» (об истории создания книг). Дети узнали, что раньше все что сочиняли люди, они записывали на глиняных дощечках, бересте, папирусе. Вручную книги изготавливались очень долго. С изобретением бумаги и печатного станка процесс значительно ускорился.</a:t>
            </a:r>
          </a:p>
          <a:p>
            <a:r>
              <a:rPr lang="ru-RU" sz="2000" dirty="0" smtClean="0"/>
              <a:t>Игра сюжетно- ролевая «Мы в библиотеке» . Дети вспомнили правила поведения в библиотеке. Выбрали библиотекарей, читателей. Чтобы получить книгу, посетитель должен знать её заголовок или название произведения(сказки, стихи, рассказы)</a:t>
            </a:r>
          </a:p>
          <a:p>
            <a:endParaRPr lang="ru-RU" sz="1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В читальном зале дети рассматривали книги, обменивались впечатлениями</a:t>
            </a:r>
            <a:r>
              <a:rPr lang="ru-RU" dirty="0" smtClean="0"/>
              <a:t> . </a:t>
            </a:r>
            <a:r>
              <a:rPr lang="ru-RU" sz="2000" dirty="0" smtClean="0"/>
              <a:t>Библиотекари должны были  оформить книги в формулярах.</a:t>
            </a:r>
            <a:endParaRPr lang="ru-RU" sz="2000" dirty="0"/>
          </a:p>
        </p:txBody>
      </p:sp>
      <p:pic>
        <p:nvPicPr>
          <p:cNvPr id="2050" name="Picture 2" descr="E:\DCIM\100OLYMP\PA1702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786" b="16667"/>
          <a:stretch>
            <a:fillRect/>
          </a:stretch>
        </p:blipFill>
        <p:spPr bwMode="auto">
          <a:xfrm>
            <a:off x="714348" y="2143116"/>
            <a:ext cx="3704572" cy="2571768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</p:pic>
      <p:pic>
        <p:nvPicPr>
          <p:cNvPr id="2051" name="Picture 3" descr="E:\DCIM\100OLYMP\PA1702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3178943"/>
            <a:ext cx="3643338" cy="2732504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Физкультурно</a:t>
            </a:r>
            <a:r>
              <a:rPr lang="ru-RU" sz="3600" dirty="0" smtClean="0">
                <a:solidFill>
                  <a:srgbClr val="FF0000"/>
                </a:solidFill>
              </a:rPr>
              <a:t>- оздоровительное развитие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 физкультурных занятиях  и на прогулке мы играли с детьми в подвижную игру «Ловля обезьян» и малоподвижную игру «Зеркало» которые помогли развить у детей  такие качества как ловкость, быстрота реакции, внимание.</a:t>
            </a:r>
          </a:p>
          <a:p>
            <a:r>
              <a:rPr lang="ru-RU" sz="1800" dirty="0" smtClean="0"/>
              <a:t>Закрепили с детьми правила  при чтении книг.</a:t>
            </a:r>
            <a:endParaRPr lang="ru-RU" sz="1800" dirty="0"/>
          </a:p>
        </p:txBody>
      </p:sp>
      <p:pic>
        <p:nvPicPr>
          <p:cNvPr id="2050" name="Picture 2" descr="C:\Users\Для работы\Desktop\3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1581150" cy="1500758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Users\Для работы\Desktop\3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3789040"/>
            <a:ext cx="1440160" cy="1440160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C:\Users\Для работы\Desktop\лежа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789040"/>
            <a:ext cx="1428750" cy="1428750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3" name="Picture 5" descr="C:\Users\Для работы\Desktop\35.jpe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3789040"/>
            <a:ext cx="1512168" cy="1428750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4" name="Picture 6" descr="C:\Users\Для работы\Desktop\8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3789040"/>
            <a:ext cx="1512168" cy="1428750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4" name="Прямая со стрелкой 13"/>
          <p:cNvCxnSpPr/>
          <p:nvPr/>
        </p:nvCxnSpPr>
        <p:spPr>
          <a:xfrm>
            <a:off x="2699792" y="393305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054488">
            <a:off x="2636927" y="4027275"/>
            <a:ext cx="1325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30 см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23528" y="5301208"/>
            <a:ext cx="1456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Читать сидя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1907704" y="5229200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Расстояние от глаз </a:t>
            </a:r>
          </a:p>
          <a:p>
            <a:r>
              <a:rPr lang="ru-RU" sz="1100" dirty="0" smtClean="0"/>
              <a:t>до книги 30 см.</a:t>
            </a:r>
            <a:endParaRPr lang="ru-RU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3779912" y="5301208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Читать при хорошем освещении</a:t>
            </a:r>
            <a:endParaRPr lang="ru-RU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30120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Читать лежа</a:t>
            </a:r>
            <a:endParaRPr lang="ru-RU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7164288" y="5301208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Читать в транспорте</a:t>
            </a:r>
            <a:endParaRPr lang="ru-RU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7704" y="306896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можно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3068960"/>
            <a:ext cx="1734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нельзя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        </a:t>
            </a:r>
            <a:r>
              <a:rPr lang="ru-RU" sz="2800" dirty="0" smtClean="0">
                <a:solidFill>
                  <a:srgbClr val="FF0000"/>
                </a:solidFill>
              </a:rPr>
              <a:t>Художественно -эстетическое развитие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занятиях по рисованию дети  рисовали понравившегося им героя- </a:t>
            </a:r>
            <a:r>
              <a:rPr lang="ru-RU" sz="2400" dirty="0" err="1" smtClean="0"/>
              <a:t>Жаконю</a:t>
            </a:r>
            <a:r>
              <a:rPr lang="ru-RU" sz="2400" dirty="0" smtClean="0"/>
              <a:t>. У каждого </a:t>
            </a:r>
            <a:r>
              <a:rPr lang="ru-RU" sz="2400" dirty="0" err="1" smtClean="0"/>
              <a:t>получилсь</a:t>
            </a:r>
            <a:r>
              <a:rPr lang="ru-RU" sz="2400" dirty="0" smtClean="0"/>
              <a:t> своя обезьянка, не похожая ни на чью.</a:t>
            </a:r>
          </a:p>
          <a:p>
            <a:r>
              <a:rPr lang="ru-RU" sz="2400" dirty="0" smtClean="0"/>
              <a:t>Активное участие дети принимали в создании климатической  зоны «Африка», детям было предложено заселить обезьянами необитаемый оазис. Дети с готовностью откликнулись, и вот под пальмами появилось множество диких обезьян…</a:t>
            </a:r>
          </a:p>
          <a:p>
            <a:r>
              <a:rPr lang="ru-RU" sz="2400" dirty="0" smtClean="0"/>
              <a:t>Изготовление книг. Детям было предложено издать книгу. Они придумали небольшой текст, который записал воспитатель, самостоятельно  оформили обложку, страницы, сшили книгу.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Тема проекта : «Знакомство с писателем Ю. </a:t>
            </a:r>
            <a:r>
              <a:rPr lang="ru-RU" sz="3200" dirty="0" err="1" smtClean="0">
                <a:solidFill>
                  <a:srgbClr val="C00000"/>
                </a:solidFill>
              </a:rPr>
              <a:t>Магалифом</a:t>
            </a:r>
            <a:r>
              <a:rPr lang="ru-RU" sz="3200" dirty="0" smtClean="0">
                <a:solidFill>
                  <a:srgbClr val="C00000"/>
                </a:solidFill>
              </a:rPr>
              <a:t> и его сказкой «</a:t>
            </a:r>
            <a:r>
              <a:rPr lang="ru-RU" sz="3200" dirty="0" err="1" smtClean="0">
                <a:solidFill>
                  <a:srgbClr val="C00000"/>
                </a:solidFill>
              </a:rPr>
              <a:t>Жаконя</a:t>
            </a:r>
            <a:r>
              <a:rPr lang="ru-RU" sz="3200" dirty="0" smtClean="0">
                <a:solidFill>
                  <a:srgbClr val="C00000"/>
                </a:solidFill>
              </a:rPr>
              <a:t>»».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r>
              <a:rPr lang="ru-RU" dirty="0" smtClean="0"/>
              <a:t>Название : «Планета сказок Ю. </a:t>
            </a:r>
            <a:r>
              <a:rPr lang="ru-RU" dirty="0" err="1" smtClean="0"/>
              <a:t>Магалифа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Вид проекта : краткосрочный (недельный), информационно- познавательный  с элементами творчества для детей подготовительной группы</a:t>
            </a:r>
          </a:p>
          <a:p>
            <a:r>
              <a:rPr lang="ru-RU" dirty="0" smtClean="0"/>
              <a:t>Суть проекта: через знакомство со сказкой «</a:t>
            </a:r>
            <a:r>
              <a:rPr lang="ru-RU" dirty="0" err="1" smtClean="0"/>
              <a:t>Жаконя</a:t>
            </a:r>
            <a:r>
              <a:rPr lang="ru-RU" dirty="0" smtClean="0"/>
              <a:t>»  дать детям знания о писателе </a:t>
            </a:r>
            <a:r>
              <a:rPr lang="ru-RU" dirty="0" err="1" smtClean="0"/>
              <a:t>Ю.Магалифе</a:t>
            </a:r>
            <a:r>
              <a:rPr lang="ru-RU" dirty="0" smtClean="0"/>
              <a:t>, познакомить детей с его творчеством  </a:t>
            </a:r>
          </a:p>
          <a:p>
            <a:r>
              <a:rPr lang="ru-RU" dirty="0" smtClean="0"/>
              <a:t>Участники проекта: дети и родители подготовительной группы «Колокольчик»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CIM\100OLYMP\PA1802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983" b="9530"/>
          <a:stretch>
            <a:fillRect/>
          </a:stretch>
        </p:blipFill>
        <p:spPr bwMode="auto">
          <a:xfrm>
            <a:off x="5143504" y="1142984"/>
            <a:ext cx="2786082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 descr="E:\DCIM\100OLYMP\PA1802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48"/>
          <a:stretch>
            <a:fillRect/>
          </a:stretch>
        </p:blipFill>
        <p:spPr bwMode="auto">
          <a:xfrm>
            <a:off x="1000100" y="4000504"/>
            <a:ext cx="2762397" cy="2000264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E:\DCIM\100OLYMP\PA18023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527"/>
          <a:stretch>
            <a:fillRect/>
          </a:stretch>
        </p:blipFill>
        <p:spPr bwMode="auto">
          <a:xfrm>
            <a:off x="4857752" y="3857628"/>
            <a:ext cx="2918998" cy="2046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9" name="Picture 5" descr="E:\DCIM\100OLYMP\PA18023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61" t="6122" r="3571"/>
          <a:stretch>
            <a:fillRect/>
          </a:stretch>
        </p:blipFill>
        <p:spPr bwMode="auto">
          <a:xfrm rot="5400000">
            <a:off x="678641" y="249997"/>
            <a:ext cx="3214686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00034" y="6286520"/>
            <a:ext cx="800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Книга о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Жаконе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, выпущенная детьми гр.  «Колокольчик»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oMaRio\Рабочий стол\фото\SDC1066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06499">
            <a:off x="3019369" y="409654"/>
            <a:ext cx="2880000" cy="2160000"/>
          </a:xfrm>
          <a:prstGeom prst="rect">
            <a:avLst/>
          </a:prstGeom>
          <a:ln w="190500" cap="sq">
            <a:solidFill>
              <a:srgbClr val="C0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C:\Documents and Settings\poMaRio\Рабочий стол\фото\SDC1066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82884">
            <a:off x="530493" y="676120"/>
            <a:ext cx="2594069" cy="1945552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 descr="C:\Documents and Settings\poMaRio\Рабочий стол\фото\SDC106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3786190"/>
            <a:ext cx="2880000" cy="21600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4" name="Picture 6" descr="C:\Documents and Settings\poMaRio\Рабочий стол\фото\SDC1071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08191">
            <a:off x="5721069" y="730860"/>
            <a:ext cx="2880000" cy="2160000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6" name="Picture 8" descr="C:\Documents and Settings\poMaRio\Рабочий стол\фото\SDC1071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46479">
            <a:off x="5677209" y="4107791"/>
            <a:ext cx="2880000" cy="2160000"/>
          </a:xfrm>
          <a:prstGeom prst="rect">
            <a:avLst/>
          </a:prstGeom>
          <a:ln w="1905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8" name="Picture 10" descr="C:\Documents and Settings\poMaRio\Рабочий стол\фото\SDC1068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28298">
            <a:off x="512930" y="4147831"/>
            <a:ext cx="2880000" cy="2160000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571472" y="2928934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Такие разные обезьянки (из разных материалов, пластилина, глины, картона)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2867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  </a:t>
            </a:r>
            <a:r>
              <a:rPr lang="ru-RU" sz="4400" b="1" i="1" dirty="0" smtClean="0">
                <a:solidFill>
                  <a:srgbClr val="7030A0"/>
                </a:solidFill>
              </a:rPr>
              <a:t>Презентация проекта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Documents and Settings\poMaRio\Рабочий стол\фото\SDC107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1071546"/>
            <a:ext cx="2786082" cy="2089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Documents and Settings\poMaRio\Рабочий стол\фото\SDC107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071546"/>
            <a:ext cx="2714644" cy="20359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7030A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C:\Documents and Settings\poMaRio\Рабочий стол\фото\SDC1066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3786188"/>
            <a:ext cx="2571768" cy="19288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7" name="Picture 5" descr="C:\Documents and Settings\poMaRio\Рабочий стол\фото\SDC1068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857628"/>
            <a:ext cx="2714644" cy="20359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0070C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 descr="C:\Users\User\Desktop\PA11021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4000504"/>
            <a:ext cx="1773736" cy="1330241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5929322" y="614364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Макет  оазиса «Африка»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21468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Выставка «Друзья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Жакони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» (книжки об обезьянках, игрушечные обезьянки)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000768"/>
            <a:ext cx="3786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Обезьяны из картонных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цилиндров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5429264"/>
            <a:ext cx="2786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4617B">
                    <a:lumMod val="50000"/>
                  </a:srgbClr>
                </a:solidFill>
              </a:rPr>
              <a:t>Книжки-самоделки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550072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1500" dirty="0" smtClean="0"/>
              <a:t>Родители приняли активное участие в образовательном процессе:</a:t>
            </a:r>
          </a:p>
          <a:p>
            <a:pPr algn="just"/>
            <a:r>
              <a:rPr lang="ru-RU" sz="1500" dirty="0" smtClean="0"/>
              <a:t>Помогли с подбором произведений Ю. </a:t>
            </a:r>
            <a:r>
              <a:rPr lang="ru-RU" sz="1500" dirty="0" err="1" smtClean="0"/>
              <a:t>Магалифа</a:t>
            </a:r>
            <a:endParaRPr lang="ru-RU" sz="1500" dirty="0" smtClean="0"/>
          </a:p>
          <a:p>
            <a:pPr algn="just"/>
            <a:r>
              <a:rPr lang="ru-RU" sz="1500" dirty="0" smtClean="0"/>
              <a:t>Вместе с детьми придумали   рассказы о животных , стихи  о </a:t>
            </a:r>
            <a:r>
              <a:rPr lang="ru-RU" sz="1500" dirty="0" err="1" smtClean="0"/>
              <a:t>Жакони</a:t>
            </a:r>
            <a:r>
              <a:rPr lang="ru-RU" sz="1500" dirty="0" smtClean="0"/>
              <a:t> и изготовили книжки- самоделки.</a:t>
            </a:r>
          </a:p>
          <a:p>
            <a:pPr algn="just"/>
            <a:r>
              <a:rPr lang="ru-RU" sz="1500" dirty="0" smtClean="0"/>
              <a:t>Принесли обезьянок для мини- выставки «Друзья </a:t>
            </a:r>
            <a:r>
              <a:rPr lang="ru-RU" sz="1500" dirty="0" err="1" smtClean="0"/>
              <a:t>Жакони</a:t>
            </a:r>
            <a:r>
              <a:rPr lang="ru-RU" sz="1500" dirty="0" smtClean="0"/>
              <a:t>».</a:t>
            </a:r>
          </a:p>
          <a:p>
            <a:pPr algn="just"/>
            <a:r>
              <a:rPr lang="ru-RU" sz="1500" dirty="0" smtClean="0"/>
              <a:t>Родителям было предложено вместе с детьми посетить сквер перед оперным театром  и рассмотреть стенд  посвященный  писателю. </a:t>
            </a:r>
          </a:p>
          <a:p>
            <a:pPr algn="just"/>
            <a:endParaRPr lang="ru-RU" sz="1500" dirty="0" smtClean="0"/>
          </a:p>
          <a:p>
            <a:pPr algn="just"/>
            <a:endParaRPr lang="ru-RU" sz="1500" dirty="0" smtClean="0"/>
          </a:p>
          <a:p>
            <a:pPr algn="just"/>
            <a:endParaRPr lang="ru-RU" sz="1500" dirty="0" smtClean="0"/>
          </a:p>
          <a:p>
            <a:pPr algn="just"/>
            <a:endParaRPr lang="ru-RU" sz="1500" dirty="0" smtClean="0"/>
          </a:p>
          <a:p>
            <a:pPr algn="just"/>
            <a:endParaRPr lang="ru-RU" sz="1500" dirty="0" smtClean="0"/>
          </a:p>
          <a:p>
            <a:pPr algn="just"/>
            <a:endParaRPr lang="ru-RU" sz="1500" dirty="0" smtClean="0"/>
          </a:p>
          <a:p>
            <a:pPr algn="just"/>
            <a:endParaRPr lang="ru-RU" sz="1500" dirty="0" smtClean="0"/>
          </a:p>
          <a:p>
            <a:pPr algn="just"/>
            <a:endParaRPr lang="ru-RU" sz="1500" dirty="0" smtClean="0"/>
          </a:p>
          <a:p>
            <a:pPr algn="just"/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    Воспитатели постарались привить интерес родителей к чтению детской литературы.</a:t>
            </a:r>
          </a:p>
          <a:p>
            <a:pPr>
              <a:buNone/>
            </a:pPr>
            <a:r>
              <a:rPr lang="ru-RU" sz="1500" dirty="0" smtClean="0"/>
              <a:t>    Способствовали укреплению семьи, формированию семейных традиций: семейного</a:t>
            </a:r>
          </a:p>
          <a:p>
            <a:pPr>
              <a:buNone/>
            </a:pPr>
            <a:r>
              <a:rPr lang="ru-RU" sz="1500" dirty="0" smtClean="0"/>
              <a:t>    чтения по вечерам, посещения библиотек.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7857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Работа с родителями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Picture 2" descr="F:\11denal1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2786058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</a:t>
            </a:r>
            <a:r>
              <a:rPr lang="ru-RU" sz="4400" dirty="0" smtClean="0">
                <a:solidFill>
                  <a:srgbClr val="7030A0"/>
                </a:solidFill>
              </a:rPr>
              <a:t>Результаты проекта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u="sng" dirty="0" smtClean="0"/>
              <a:t>В результате проекта дети:</a:t>
            </a:r>
          </a:p>
          <a:p>
            <a:pPr>
              <a:buNone/>
            </a:pPr>
            <a:endParaRPr lang="ru-RU" b="1" u="sng" dirty="0" smtClean="0"/>
          </a:p>
          <a:p>
            <a:r>
              <a:rPr lang="ru-RU" dirty="0" smtClean="0"/>
              <a:t>Познакомились с творчеством писателя-сибиряка Юрия Михайловича </a:t>
            </a:r>
            <a:r>
              <a:rPr lang="ru-RU" dirty="0" err="1" smtClean="0"/>
              <a:t>Магалифа</a:t>
            </a:r>
            <a:r>
              <a:rPr lang="ru-RU" dirty="0" smtClean="0"/>
              <a:t> и его самым известным героем- </a:t>
            </a:r>
            <a:r>
              <a:rPr lang="ru-RU" dirty="0" err="1" smtClean="0"/>
              <a:t>Жаконей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Дети узнали что есть и другие сказки Ю. </a:t>
            </a:r>
            <a:r>
              <a:rPr lang="ru-RU" dirty="0" err="1" smtClean="0"/>
              <a:t>Магалифа</a:t>
            </a:r>
            <a:r>
              <a:rPr lang="ru-RU" dirty="0" smtClean="0"/>
              <a:t> («</a:t>
            </a:r>
            <a:r>
              <a:rPr lang="ru-RU" dirty="0" err="1" smtClean="0"/>
              <a:t>Типтик</a:t>
            </a:r>
            <a:r>
              <a:rPr lang="ru-RU" dirty="0" smtClean="0"/>
              <a:t>», «</a:t>
            </a:r>
            <a:r>
              <a:rPr lang="ru-RU" dirty="0" err="1" smtClean="0"/>
              <a:t>Бибишка</a:t>
            </a:r>
            <a:r>
              <a:rPr lang="ru-RU" dirty="0" smtClean="0"/>
              <a:t>- славный дружок», «Кот </a:t>
            </a:r>
            <a:r>
              <a:rPr lang="ru-RU" dirty="0" err="1" smtClean="0"/>
              <a:t>Котькин</a:t>
            </a:r>
            <a:r>
              <a:rPr lang="ru-RU" dirty="0" smtClean="0"/>
              <a:t>» и др.)</a:t>
            </a:r>
          </a:p>
          <a:p>
            <a:r>
              <a:rPr lang="ru-RU" dirty="0" smtClean="0"/>
              <a:t>Посетили библиотеку, рассмотрели и даже потрогали личные вещи писателя;</a:t>
            </a:r>
          </a:p>
          <a:p>
            <a:r>
              <a:rPr lang="ru-RU" dirty="0" smtClean="0"/>
              <a:t>Закрепили умение рисовать  животных , в частности- обезьян;</a:t>
            </a:r>
          </a:p>
          <a:p>
            <a:r>
              <a:rPr lang="ru-RU" dirty="0" smtClean="0"/>
              <a:t>Закрепили такие понятия как :</a:t>
            </a:r>
          </a:p>
          <a:p>
            <a:pPr>
              <a:buNone/>
            </a:pPr>
            <a:r>
              <a:rPr lang="ru-RU" dirty="0" smtClean="0"/>
              <a:t>    - домашние и дикие животные</a:t>
            </a:r>
          </a:p>
          <a:p>
            <a:pPr>
              <a:buNone/>
            </a:pPr>
            <a:r>
              <a:rPr lang="ru-RU" dirty="0" smtClean="0"/>
              <a:t>    -животные жарких и холодных стран;</a:t>
            </a:r>
          </a:p>
          <a:p>
            <a:r>
              <a:rPr lang="ru-RU" dirty="0" smtClean="0"/>
              <a:t>Закрепили знания о  процессе изготовления книг и бумаги;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Мы думаем , что в результате данного проекта дети полюбили </a:t>
            </a:r>
            <a:r>
              <a:rPr lang="ru-RU" dirty="0" err="1" smtClean="0"/>
              <a:t>Жаконю</a:t>
            </a:r>
            <a:r>
              <a:rPr lang="ru-RU" dirty="0" smtClean="0"/>
              <a:t> Юрия Михайловича </a:t>
            </a:r>
            <a:r>
              <a:rPr lang="ru-RU" dirty="0" err="1" smtClean="0"/>
              <a:t>Магалифа</a:t>
            </a:r>
            <a:r>
              <a:rPr lang="ru-RU" dirty="0" smtClean="0"/>
              <a:t> и в дальнейшем  вместе с родителями прочитают и другие произведения этого автора.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Список литературы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7467600" cy="3286148"/>
          </a:xfrm>
        </p:spPr>
        <p:txBody>
          <a:bodyPr>
            <a:normAutofit/>
          </a:bodyPr>
          <a:lstStyle/>
          <a:p>
            <a:r>
              <a:rPr lang="ru-RU" dirty="0" smtClean="0"/>
              <a:t>Книги Ю. </a:t>
            </a:r>
            <a:r>
              <a:rPr lang="ru-RU" dirty="0" err="1" smtClean="0"/>
              <a:t>Магалифа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Биографические статьи.</a:t>
            </a:r>
          </a:p>
          <a:p>
            <a:r>
              <a:rPr lang="ru-RU" dirty="0" smtClean="0"/>
              <a:t>Наталья Власенко «300 подвижных игр для дошкольников»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Задачи: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Дать детям знания о писателе Ю. </a:t>
            </a:r>
            <a:r>
              <a:rPr lang="ru-RU" dirty="0" err="1" smtClean="0"/>
              <a:t>Магалифе</a:t>
            </a:r>
            <a:r>
              <a:rPr lang="ru-RU" dirty="0" smtClean="0"/>
              <a:t>, познакомить со сказкой </a:t>
            </a:r>
            <a:r>
              <a:rPr lang="ru-RU" sz="2800" dirty="0" smtClean="0"/>
              <a:t>«Приключение </a:t>
            </a:r>
            <a:r>
              <a:rPr lang="ru-RU" sz="2800" dirty="0" err="1" smtClean="0"/>
              <a:t>Жакони</a:t>
            </a:r>
            <a:r>
              <a:rPr lang="ru-RU" sz="2800" dirty="0" smtClean="0"/>
              <a:t>» .</a:t>
            </a:r>
            <a:endParaRPr lang="ru-RU" dirty="0" smtClean="0"/>
          </a:p>
          <a:p>
            <a:r>
              <a:rPr lang="ru-RU" dirty="0" smtClean="0"/>
              <a:t>Формировать интерес к художественной литературе.</a:t>
            </a:r>
          </a:p>
          <a:p>
            <a:r>
              <a:rPr lang="ru-RU" dirty="0" smtClean="0"/>
              <a:t>Развивать связную речь детей посредством формирования умения составлять пересказ.</a:t>
            </a:r>
          </a:p>
          <a:p>
            <a:r>
              <a:rPr lang="ru-RU" dirty="0" smtClean="0"/>
              <a:t>Активизировать лексический словарь детей.</a:t>
            </a:r>
          </a:p>
          <a:p>
            <a:r>
              <a:rPr lang="ru-RU" dirty="0" smtClean="0"/>
              <a:t>Развивать у детей воображение, наблюдательность.</a:t>
            </a:r>
          </a:p>
          <a:p>
            <a:r>
              <a:rPr lang="ru-RU" dirty="0" smtClean="0"/>
              <a:t>Закрепить с детьми представление о мире живой природы</a:t>
            </a:r>
          </a:p>
          <a:p>
            <a:r>
              <a:rPr lang="ru-RU" dirty="0" smtClean="0"/>
              <a:t> Воспитывать бережное отношение к книгам и</a:t>
            </a:r>
          </a:p>
          <a:p>
            <a:pPr>
              <a:buNone/>
            </a:pPr>
            <a:r>
              <a:rPr lang="ru-RU" dirty="0" smtClean="0"/>
              <a:t>     доброжелательное отношение к окружающим на примерах из сказок.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64291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ЦЕЛЬ:</a:t>
            </a:r>
            <a:r>
              <a:rPr lang="ru-RU" sz="2400" b="1" i="1" dirty="0" smtClean="0">
                <a:latin typeface="+mj-lt"/>
              </a:rPr>
              <a:t>  </a:t>
            </a:r>
            <a:r>
              <a:rPr lang="ru-RU" sz="2400" dirty="0" smtClean="0"/>
              <a:t>Познакомить детей со сказкой новосибирского           писателя- сказочника Ю. </a:t>
            </a:r>
            <a:r>
              <a:rPr lang="ru-RU" sz="2400" dirty="0" err="1" smtClean="0"/>
              <a:t>Магалифа</a:t>
            </a:r>
            <a:r>
              <a:rPr lang="ru-RU" sz="2400" dirty="0" smtClean="0"/>
              <a:t>, «Приключение </a:t>
            </a:r>
            <a:r>
              <a:rPr lang="ru-RU" sz="2400" dirty="0" err="1" smtClean="0"/>
              <a:t>Жакони</a:t>
            </a:r>
            <a:r>
              <a:rPr lang="ru-RU" sz="2400" dirty="0" smtClean="0"/>
              <a:t>»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Что мы знаем?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857628"/>
            <a:ext cx="6215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Кто написал эти книгу.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 </a:t>
            </a:r>
            <a:r>
              <a:rPr lang="ru-RU" sz="2400" dirty="0" err="1" smtClean="0"/>
              <a:t>Магалиф</a:t>
            </a:r>
            <a:r>
              <a:rPr lang="ru-RU" sz="2400" dirty="0" smtClean="0"/>
              <a:t> придумывает сказки?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Какие еще сказки есть у Ю. </a:t>
            </a:r>
            <a:r>
              <a:rPr lang="ru-RU" sz="2400" dirty="0" err="1" smtClean="0"/>
              <a:t>Магалифа</a:t>
            </a:r>
            <a:r>
              <a:rPr lang="ru-RU" sz="2400" dirty="0" smtClean="0"/>
              <a:t>?</a:t>
            </a:r>
          </a:p>
        </p:txBody>
      </p:sp>
      <p:pic>
        <p:nvPicPr>
          <p:cNvPr id="5" name="Picture 3" descr="C:\Documents and Settings\poMaRio\Рабочий стол\успех-трав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52897">
            <a:off x="6503900" y="2352573"/>
            <a:ext cx="2188893" cy="2255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C:\Documents and Settings\poMaRio\Рабочий стол\кот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98043">
            <a:off x="6034084" y="3920987"/>
            <a:ext cx="2114360" cy="2372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 descr="C:\Documents and Settings\poMaRio\Рабочий стол\типтик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332010">
            <a:off x="6639935" y="278581"/>
            <a:ext cx="1979987" cy="23298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110178"/>
          </a:xfrm>
        </p:spPr>
        <p:txBody>
          <a:bodyPr/>
          <a:lstStyle/>
          <a:p>
            <a:r>
              <a:rPr lang="ru-RU" dirty="0" smtClean="0"/>
              <a:t>Книги пишут писатели</a:t>
            </a:r>
          </a:p>
          <a:p>
            <a:r>
              <a:rPr lang="ru-RU" dirty="0" smtClean="0"/>
              <a:t>Есть сказки , рассказы, стихи.</a:t>
            </a:r>
          </a:p>
          <a:p>
            <a:r>
              <a:rPr lang="ru-RU" dirty="0" smtClean="0"/>
              <a:t>Есть сказки народные (их сочиняет народ), а есть авторские (эти сказки сочиняют авторы)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Что хотим узнать?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1 этап  Выбор темы.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группу принесли игрушечную обезьянку . Мы рассказали детям что есть сказка о тряпичной обезьянке « </a:t>
            </a:r>
            <a:r>
              <a:rPr lang="ru-RU" dirty="0"/>
              <a:t>П</a:t>
            </a:r>
            <a:r>
              <a:rPr lang="ru-RU" dirty="0" smtClean="0"/>
              <a:t>риключения </a:t>
            </a:r>
            <a:r>
              <a:rPr lang="ru-RU" dirty="0" err="1" smtClean="0"/>
              <a:t>Жакони</a:t>
            </a:r>
            <a:r>
              <a:rPr lang="ru-RU" dirty="0" smtClean="0"/>
              <a:t>». Дети попросили прочитать сказку. После прочтения они поинтересовались кто написал сказку и  есть ли у этого автора другие книги </a:t>
            </a:r>
            <a:r>
              <a:rPr lang="ru-RU" dirty="0"/>
              <a:t>.</a:t>
            </a:r>
          </a:p>
        </p:txBody>
      </p:sp>
      <p:pic>
        <p:nvPicPr>
          <p:cNvPr id="1026" name="Picture 2" descr="F:\shkolniki_poznakomilis_s_nastoyasch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362085">
            <a:off x="5678327" y="409540"/>
            <a:ext cx="2264451" cy="2234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Источники информации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Книги Ю. </a:t>
            </a:r>
            <a:r>
              <a:rPr lang="ru-RU" dirty="0" err="1" smtClean="0"/>
              <a:t>Магалифа</a:t>
            </a:r>
            <a:endParaRPr lang="ru-RU" dirty="0" smtClean="0"/>
          </a:p>
          <a:p>
            <a:r>
              <a:rPr lang="ru-RU" dirty="0" smtClean="0"/>
              <a:t>Интернет</a:t>
            </a:r>
          </a:p>
          <a:p>
            <a:r>
              <a:rPr lang="ru-RU" dirty="0" smtClean="0"/>
              <a:t>Посещение детской</a:t>
            </a:r>
          </a:p>
          <a:p>
            <a:pPr>
              <a:buNone/>
            </a:pPr>
            <a:r>
              <a:rPr lang="ru-RU" dirty="0" smtClean="0"/>
              <a:t>    библиотеки им. В. Даля.</a:t>
            </a:r>
            <a:endParaRPr lang="ru-RU" dirty="0"/>
          </a:p>
        </p:txBody>
      </p:sp>
      <p:pic>
        <p:nvPicPr>
          <p:cNvPr id="3075" name="Picture 3" descr="C:\Documents and Settings\poMaRio\Рабочий стол\портрет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1357298"/>
            <a:ext cx="3447238" cy="4591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2 этап  Сбор информации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Подбор художественной литературы.</a:t>
            </a:r>
          </a:p>
          <a:p>
            <a:r>
              <a:rPr lang="ru-RU" dirty="0" smtClean="0"/>
              <a:t>Поиск биографических данных в интернете и энциклопедиях.</a:t>
            </a:r>
          </a:p>
          <a:p>
            <a:r>
              <a:rPr lang="ru-RU" dirty="0" smtClean="0"/>
              <a:t>Посещение библиотеки и слушание лекции библиотекарей о писателе и его произведениях.</a:t>
            </a:r>
          </a:p>
          <a:p>
            <a:r>
              <a:rPr lang="ru-RU" dirty="0" smtClean="0"/>
              <a:t>Рассматривание личных вещей писателя в мини-музеи библиотеки.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Выбор проектов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Выставка рисунков  «Мой друг </a:t>
            </a:r>
            <a:r>
              <a:rPr lang="ru-RU" dirty="0" err="1" smtClean="0"/>
              <a:t>Жаконя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Выставка обезьянок «Друзья </a:t>
            </a:r>
            <a:r>
              <a:rPr lang="ru-RU" dirty="0" err="1" smtClean="0"/>
              <a:t>Жакони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Изготовление обезьянок из картонных цилиндров</a:t>
            </a:r>
          </a:p>
          <a:p>
            <a:r>
              <a:rPr lang="ru-RU" dirty="0" smtClean="0"/>
              <a:t>Пластилиновые обезьянки</a:t>
            </a:r>
          </a:p>
          <a:p>
            <a:r>
              <a:rPr lang="ru-RU" dirty="0" smtClean="0"/>
              <a:t>Сувенирные обезьянки из глины.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3 этап  Реализация проектов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      </a:t>
            </a:r>
            <a:r>
              <a:rPr lang="ru-RU" sz="2400" dirty="0" smtClean="0">
                <a:solidFill>
                  <a:srgbClr val="C00000"/>
                </a:solidFill>
              </a:rPr>
              <a:t>познавательно- речевое развитие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 занятиях дети познакомились с биографией Ю. </a:t>
            </a:r>
            <a:r>
              <a:rPr lang="ru-RU" sz="2000" dirty="0" err="1" smtClean="0"/>
              <a:t>Магалифа</a:t>
            </a:r>
            <a:r>
              <a:rPr lang="ru-RU" sz="2000" dirty="0" smtClean="0"/>
              <a:t>, узнали что автор является нашим земляком и в Сибирь он приехал из Ленинграда.</a:t>
            </a:r>
          </a:p>
          <a:p>
            <a:r>
              <a:rPr lang="ru-RU" sz="2000" dirty="0" smtClean="0"/>
              <a:t>Посещение библиотеки им. В. Даля : Лектор Петрова И. В. в  доступной для детей форме рассказала о писателе, о его жизни и творчестве,   показала личные вещи </a:t>
            </a:r>
            <a:r>
              <a:rPr lang="ru-RU" sz="2000" dirty="0" err="1" smtClean="0"/>
              <a:t>Ю.Магалифа</a:t>
            </a:r>
            <a:r>
              <a:rPr lang="ru-RU" sz="2000" dirty="0" smtClean="0"/>
              <a:t>. «Познакомила » с тряпичной обезьянкой </a:t>
            </a:r>
            <a:r>
              <a:rPr lang="ru-RU" sz="2000" dirty="0" err="1" smtClean="0"/>
              <a:t>Жаконей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Дети составляли стишки о полюбившейся обезьянке, придумали с сказку с главным героем   </a:t>
            </a:r>
            <a:r>
              <a:rPr lang="ru-RU" sz="2000" dirty="0" err="1" smtClean="0"/>
              <a:t>Жаконей</a:t>
            </a:r>
            <a:r>
              <a:rPr lang="ru-RU" sz="2000" dirty="0" smtClean="0"/>
              <a:t> . </a:t>
            </a:r>
          </a:p>
          <a:p>
            <a:r>
              <a:rPr lang="ru-RU" sz="2000" dirty="0" smtClean="0"/>
              <a:t>Закрепили с детьми знания об изготовлении бумаги и книг.</a:t>
            </a:r>
          </a:p>
          <a:p>
            <a:pPr>
              <a:buNone/>
            </a:pPr>
            <a:endParaRPr lang="ru-RU" sz="2600" dirty="0" smtClean="0"/>
          </a:p>
          <a:p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1115</TotalTime>
  <Words>1486</Words>
  <Application>Microsoft Office PowerPoint</Application>
  <PresentationFormat>Экран (4:3)</PresentationFormat>
  <Paragraphs>180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Планета сказок  Ю. Магалифа</vt:lpstr>
      <vt:lpstr>Тема проекта : «Знакомство с писателем Ю. Магалифом и его сказкой «Жаконя»».</vt:lpstr>
      <vt:lpstr>Задачи:</vt:lpstr>
      <vt:lpstr>Что мы знаем?</vt:lpstr>
      <vt:lpstr>1 этап  Выбор темы.</vt:lpstr>
      <vt:lpstr>Источники информации</vt:lpstr>
      <vt:lpstr>2 этап  Сбор информации</vt:lpstr>
      <vt:lpstr>Выбор проектов</vt:lpstr>
      <vt:lpstr>3 этап  Реализация проектов       познавательно- речевое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  <vt:lpstr>Стихи </vt:lpstr>
      <vt:lpstr>Сказка «Жаконя и друзья»</vt:lpstr>
      <vt:lpstr>Социально – личностное развитие</vt:lpstr>
      <vt:lpstr>Презентация PowerPoint</vt:lpstr>
      <vt:lpstr>Физкультурно- оздоровительное развитие</vt:lpstr>
      <vt:lpstr>          Художественно -эстетическое развитие</vt:lpstr>
      <vt:lpstr>Презентация PowerPoint</vt:lpstr>
      <vt:lpstr>Презентация PowerPoint</vt:lpstr>
      <vt:lpstr>  Презентация проекта</vt:lpstr>
      <vt:lpstr>Работа с родителями</vt:lpstr>
      <vt:lpstr>     Результаты проекта</vt:lpstr>
      <vt:lpstr>Список литературы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Тёпа, Томка и другие …</dc:title>
  <dc:creator>РоМаН</dc:creator>
  <cp:lastModifiedBy>Лена</cp:lastModifiedBy>
  <cp:revision>131</cp:revision>
  <dcterms:created xsi:type="dcterms:W3CDTF">2010-03-18T17:32:20Z</dcterms:created>
  <dcterms:modified xsi:type="dcterms:W3CDTF">2015-01-30T07:34:57Z</dcterms:modified>
</cp:coreProperties>
</file>