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1" r:id="rId6"/>
    <p:sldId id="259" r:id="rId7"/>
    <p:sldId id="264" r:id="rId8"/>
    <p:sldId id="260" r:id="rId9"/>
    <p:sldId id="267" r:id="rId10"/>
    <p:sldId id="266" r:id="rId11"/>
    <p:sldId id="268" r:id="rId12"/>
    <p:sldId id="265" r:id="rId13"/>
    <p:sldId id="269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9DCB-CD2A-429B-A56F-7737078A48B5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2CCA-FABD-4303-A894-54E848325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BFD1-B2AB-477A-9E6C-79FE4FA43772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D6A34-0CB0-4E55-ACA1-0B8D0CB7B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F07C-B1A7-4361-8689-C9CEF797F533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08734-F458-4E41-8B8B-912713094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EBAB-823B-4F93-9EDE-DFB4C2273624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3873-0BE5-4D14-A260-7E488E98A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76138-886D-4575-A8A7-78A2540A4F66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116E-861D-4CFD-992F-78674BDE8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111D-8597-4E6E-815F-21A1926FEF8D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8069B-7E6C-4633-BB3D-429983395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787DC-7E5D-4910-BCBE-F925A583EB5F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0E6D5-390D-4064-8888-685B88460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CF83-AD01-4CB6-9EAF-4B52CD3F29A0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6D22E-170F-4F50-8C54-EEF2A0B4D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1884-E3C0-43CB-90E6-C7EA17DFBD6A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5875-C871-4318-AA7D-B19393C23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3FBB-EE42-418C-8860-9F3B08E9423E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431F3-C8FB-436D-A5C0-EE402C046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2850-0A42-4711-8470-883DE31CE52A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0DC5-0076-4FE6-96AA-D2BDC28C0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5FAC93-7076-40E6-8990-85B5ADDC06A2}" type="datetimeFigureOut">
              <a:rPr lang="ru-RU"/>
              <a:pPr>
                <a:defRPr/>
              </a:pPr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526A77-4BF0-4B8D-8423-1E63BC5FB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4" r:id="rId2"/>
    <p:sldLayoutId id="2147483702" r:id="rId3"/>
    <p:sldLayoutId id="2147483703" r:id="rId4"/>
    <p:sldLayoutId id="214748370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32848" cy="2423120"/>
          </a:xfrm>
        </p:spPr>
        <p:txBody>
          <a:bodyPr/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</a:rPr>
              <a:t>Подготовил воспитатель первой категории: Викулина Е. С. г.Благовещенск. МДОАУ № 30.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1052737"/>
            <a:ext cx="7344816" cy="254771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дорогам</a:t>
            </a:r>
            <a:b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сказок!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60851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Что за сказка: кошка, внучка,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Мышь, ещё собака Жучка.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Деду с бабой помогали,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Корнеплоды собирали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p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04664"/>
            <a:ext cx="5976664" cy="59766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68052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Формой он похож на мяч,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 когда-то он горяч,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Спрыгнул со стола на пол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 бабушки ушёл,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него румяный бок…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,узнали…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olobok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7" y="0"/>
            <a:ext cx="5961991" cy="6482482"/>
          </a:xfrm>
          <a:prstGeom prst="rect">
            <a:avLst/>
          </a:prstGeom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96855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вдруг семейством Вишен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Старый Тыква был обижен,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спешил на помощь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Огородный овощ.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и мальчик, он и лук,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перьевой причёской длинной,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мальчик…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иполлино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1" y="-88751"/>
            <a:ext cx="3859178" cy="6611011"/>
          </a:xfrm>
          <a:prstGeom prst="rect">
            <a:avLst/>
          </a:prstGeom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400600"/>
          </a:xfrm>
        </p:spPr>
        <p:txBody>
          <a:bodyPr/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</a:t>
            </a:r>
            <a:b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b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новых</a:t>
            </a:r>
            <a:b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встреч!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487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лесу живёт одна старушка.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у неё чудо-избушка.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летает на метле.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ворует на заре.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костяная у неё нога.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Зовут её…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аба-Яга.jpg"/>
          <p:cNvPicPr>
            <a:picLocks noChangeAspect="1"/>
          </p:cNvPicPr>
          <p:nvPr/>
        </p:nvPicPr>
        <p:blipFill>
          <a:blip r:embed="rId3" cstate="print"/>
          <a:srcRect b="14300"/>
          <a:stretch>
            <a:fillRect/>
          </a:stretch>
        </p:blipFill>
        <p:spPr>
          <a:xfrm>
            <a:off x="1907704" y="332656"/>
            <a:ext cx="5400600" cy="60486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7"/>
          <p:cNvSpPr>
            <a:spLocks noGrp="1"/>
          </p:cNvSpPr>
          <p:nvPr>
            <p:ph type="ctrTitle"/>
          </p:nvPr>
        </p:nvSpPr>
        <p:spPr>
          <a:xfrm>
            <a:off x="1476375" y="1412776"/>
            <a:ext cx="7199313" cy="4824536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гости к бабушке пошла,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Пироги ей понесла.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Серый волк за ней следил,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Обманул и проглотил.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асная шапоч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7560840" cy="59766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184576"/>
          </a:xfrm>
        </p:spPr>
        <p:txBody>
          <a:bodyPr/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Скорей бы приблизился вечер,</a:t>
            </a:r>
            <a:b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час долгожданный настал,</a:t>
            </a:r>
            <a:b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мне в золочёной карете</a:t>
            </a:r>
            <a:b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Поехать на сказочный бал!</a:t>
            </a:r>
            <a:b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Никто во дворце не узнает</a:t>
            </a:r>
            <a:b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Откуда я, как я зовусь,</a:t>
            </a:r>
            <a:b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только лишь полночь настанет,</a:t>
            </a:r>
            <a:b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себе на чердак я вернусь.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луш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620688"/>
            <a:ext cx="6408712" cy="54726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Лечит маленьких детей,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Лечит птичек и зверей,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Сквозь очки свои глядит 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Добрый доктор…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2091121_1186330404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96634"/>
            <a:ext cx="4752528" cy="59406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59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 дорогам сказок!</vt:lpstr>
      <vt:lpstr>В лесу живёт одна старушка. Есть у неё чудо-избушка. Она летает на метле. Детей ворует на заре. И костяная у неё нога. Зовут её…</vt:lpstr>
      <vt:lpstr>Слайд 3</vt:lpstr>
      <vt:lpstr>В гости к бабушке пошла, Пироги ей понесла. Серый волк за ней следил, Обманул и проглотил. </vt:lpstr>
      <vt:lpstr>Слайд 5</vt:lpstr>
      <vt:lpstr>Скорей бы приблизился вечер, И час долгожданный настал, Чтоб мне в золочёной карете Поехать на сказочный бал! Никто во дворце не узнает Откуда я, как я зовусь, Но только лишь полночь настанет, К себе на чердак я вернусь.</vt:lpstr>
      <vt:lpstr>Слайд 7</vt:lpstr>
      <vt:lpstr>Лечит маленьких детей, Лечит птичек и зверей, Сквозь очки свои глядит . Добрый доктор…</vt:lpstr>
      <vt:lpstr>Слайд 9</vt:lpstr>
      <vt:lpstr>Что за сказка: кошка, внучка, Мышь, ещё собака Жучка. Деду с бабой помогали, Корнеплоды собирали?</vt:lpstr>
      <vt:lpstr>Слайд 11</vt:lpstr>
      <vt:lpstr>Формой он похож на мяч, Был когда-то он горяч, Спрыгнул со стола на пол И от бабушки ушёл, У него румяный бок… Вы ,узнали…</vt:lpstr>
      <vt:lpstr>Слайд 13</vt:lpstr>
      <vt:lpstr>Если вдруг семейством Вишен Старый Тыква был обижен, То спешил на помощь Огородный овощ. Он и мальчик, он и лук, С перьевой причёской длинной, Этот мальчик…</vt:lpstr>
      <vt:lpstr>Слайд 15</vt:lpstr>
      <vt:lpstr>Спасибо за внимание! 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Елена</cp:lastModifiedBy>
  <cp:revision>41</cp:revision>
  <dcterms:created xsi:type="dcterms:W3CDTF">2011-01-05T18:53:09Z</dcterms:created>
  <dcterms:modified xsi:type="dcterms:W3CDTF">2014-04-30T00:57:59Z</dcterms:modified>
</cp:coreProperties>
</file>