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60" r:id="rId5"/>
    <p:sldId id="259" r:id="rId6"/>
    <p:sldId id="272" r:id="rId7"/>
    <p:sldId id="262" r:id="rId8"/>
    <p:sldId id="266" r:id="rId9"/>
    <p:sldId id="274" r:id="rId10"/>
    <p:sldId id="273" r:id="rId11"/>
    <p:sldId id="275" r:id="rId12"/>
    <p:sldId id="276" r:id="rId13"/>
    <p:sldId id="277" r:id="rId14"/>
    <p:sldId id="278" r:id="rId15"/>
    <p:sldId id="279" r:id="rId16"/>
    <p:sldId id="280" r:id="rId17"/>
    <p:sldId id="28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E522EA"/>
    <a:srgbClr val="FFCCFF"/>
    <a:srgbClr val="99FF33"/>
    <a:srgbClr val="99FF66"/>
    <a:srgbClr val="CCFF99"/>
    <a:srgbClr val="66FFFF"/>
    <a:srgbClr val="24E8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15463" autoAdjust="0"/>
    <p:restoredTop sz="93494" autoAdjust="0"/>
  </p:normalViewPr>
  <p:slideViewPr>
    <p:cSldViewPr>
      <p:cViewPr varScale="1">
        <p:scale>
          <a:sx n="92" d="100"/>
          <a:sy n="92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0BBFA9-4D52-4BED-89E0-11EF4F0A4C5F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E18C27-F08D-4828-851D-22B095F26BE5}">
      <dgm:prSet phldrT="[Текст]" custT="1"/>
      <dgm:spPr>
        <a:solidFill>
          <a:srgbClr val="E522EA"/>
        </a:solidFill>
      </dgm:spPr>
      <dgm:t>
        <a:bodyPr/>
        <a:lstStyle/>
        <a:p>
          <a:r>
            <a:rPr lang="ru-RU" sz="2000" dirty="0" err="1" smtClean="0"/>
            <a:t>Переизбыточное</a:t>
          </a:r>
          <a:r>
            <a:rPr lang="ru-RU" sz="2000" dirty="0" smtClean="0"/>
            <a:t> внимание к ребенку</a:t>
          </a:r>
          <a:endParaRPr lang="ru-RU" sz="2000" dirty="0"/>
        </a:p>
      </dgm:t>
    </dgm:pt>
    <dgm:pt modelId="{BDA16313-6763-4512-AEA3-896160DDA401}" type="parTrans" cxnId="{7437053C-BFD0-470A-86AD-43445DEFD739}">
      <dgm:prSet/>
      <dgm:spPr/>
      <dgm:t>
        <a:bodyPr/>
        <a:lstStyle/>
        <a:p>
          <a:endParaRPr lang="ru-RU"/>
        </a:p>
      </dgm:t>
    </dgm:pt>
    <dgm:pt modelId="{BE9CAB7F-E9DC-4DE5-99E6-25F1E8251538}" type="sibTrans" cxnId="{7437053C-BFD0-470A-86AD-43445DEFD739}">
      <dgm:prSet/>
      <dgm:spPr/>
      <dgm:t>
        <a:bodyPr/>
        <a:lstStyle/>
        <a:p>
          <a:endParaRPr lang="ru-RU"/>
        </a:p>
      </dgm:t>
    </dgm:pt>
    <dgm:pt modelId="{3CB4F8AF-EA56-4A68-8E37-C2488FDD89F9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000" baseline="0" dirty="0" smtClean="0"/>
            <a:t>Билингвизм семьи</a:t>
          </a:r>
          <a:endParaRPr lang="ru-RU" sz="2000" baseline="0" dirty="0"/>
        </a:p>
      </dgm:t>
    </dgm:pt>
    <dgm:pt modelId="{FD9D9AAA-000C-4BF7-B89B-E6E55A472796}" type="parTrans" cxnId="{50D85354-8D13-4947-B841-A00FA299AD06}">
      <dgm:prSet/>
      <dgm:spPr/>
      <dgm:t>
        <a:bodyPr/>
        <a:lstStyle/>
        <a:p>
          <a:endParaRPr lang="ru-RU"/>
        </a:p>
      </dgm:t>
    </dgm:pt>
    <dgm:pt modelId="{478196BB-02B1-4CA6-86F1-AEB7D4657935}" type="sibTrans" cxnId="{50D85354-8D13-4947-B841-A00FA299AD06}">
      <dgm:prSet/>
      <dgm:spPr/>
      <dgm:t>
        <a:bodyPr/>
        <a:lstStyle/>
        <a:p>
          <a:endParaRPr lang="ru-RU"/>
        </a:p>
      </dgm:t>
    </dgm:pt>
    <dgm:pt modelId="{9391BB5B-89BD-470F-B0F0-D97E56585DC8}">
      <dgm:prSet phldrT="[Текст]" custT="1"/>
      <dgm:spPr/>
      <dgm:t>
        <a:bodyPr/>
        <a:lstStyle/>
        <a:p>
          <a:r>
            <a:rPr lang="ru-RU" sz="2000" baseline="0" dirty="0" smtClean="0"/>
            <a:t>Недостаточное общение с ребенком</a:t>
          </a:r>
          <a:endParaRPr lang="ru-RU" sz="2000" baseline="0" dirty="0"/>
        </a:p>
      </dgm:t>
    </dgm:pt>
    <dgm:pt modelId="{1744A6BD-D0BE-44E6-9CB1-EED4B1D46900}" type="parTrans" cxnId="{1F5A5FB2-3749-4A29-A03F-9936F43B462D}">
      <dgm:prSet/>
      <dgm:spPr/>
      <dgm:t>
        <a:bodyPr/>
        <a:lstStyle/>
        <a:p>
          <a:endParaRPr lang="ru-RU"/>
        </a:p>
      </dgm:t>
    </dgm:pt>
    <dgm:pt modelId="{FAECC9B8-19C1-4603-A6B9-996F836F9944}" type="sibTrans" cxnId="{1F5A5FB2-3749-4A29-A03F-9936F43B462D}">
      <dgm:prSet/>
      <dgm:spPr/>
      <dgm:t>
        <a:bodyPr/>
        <a:lstStyle/>
        <a:p>
          <a:endParaRPr lang="ru-RU"/>
        </a:p>
      </dgm:t>
    </dgm:pt>
    <dgm:pt modelId="{0C03731E-0826-43C1-B62F-45B61320C36C}">
      <dgm:prSet custT="1"/>
      <dgm:spPr>
        <a:solidFill>
          <a:srgbClr val="FF9933"/>
        </a:solidFill>
      </dgm:spPr>
      <dgm:t>
        <a:bodyPr/>
        <a:lstStyle/>
        <a:p>
          <a:r>
            <a:rPr lang="ru-RU" sz="2000" baseline="0" dirty="0" smtClean="0"/>
            <a:t>Стрессовые ситуации</a:t>
          </a:r>
          <a:endParaRPr lang="ru-RU" sz="2000" baseline="0" dirty="0"/>
        </a:p>
      </dgm:t>
    </dgm:pt>
    <dgm:pt modelId="{FB09090D-B9EB-4906-A1D8-E81F236269E1}" type="parTrans" cxnId="{0FA843C5-AD06-4BDD-B619-1FF5125F8681}">
      <dgm:prSet/>
      <dgm:spPr/>
      <dgm:t>
        <a:bodyPr/>
        <a:lstStyle/>
        <a:p>
          <a:endParaRPr lang="ru-RU"/>
        </a:p>
      </dgm:t>
    </dgm:pt>
    <dgm:pt modelId="{D3D129F0-F84E-469D-B2C4-530A0BE2D3BD}" type="sibTrans" cxnId="{0FA843C5-AD06-4BDD-B619-1FF5125F8681}">
      <dgm:prSet/>
      <dgm:spPr/>
      <dgm:t>
        <a:bodyPr/>
        <a:lstStyle/>
        <a:p>
          <a:endParaRPr lang="ru-RU"/>
        </a:p>
      </dgm:t>
    </dgm:pt>
    <dgm:pt modelId="{7CE65F51-D101-404F-9169-C17296918BB3}">
      <dgm:prSet custT="1"/>
      <dgm:spPr>
        <a:solidFill>
          <a:srgbClr val="00B0F0"/>
        </a:solidFill>
      </dgm:spPr>
      <dgm:t>
        <a:bodyPr/>
        <a:lstStyle/>
        <a:p>
          <a:r>
            <a:rPr lang="ru-RU" sz="2000" baseline="0" dirty="0" smtClean="0"/>
            <a:t>Присутствие младших братьев-сестер</a:t>
          </a:r>
          <a:endParaRPr lang="ru-RU" sz="2000" baseline="0" dirty="0"/>
        </a:p>
      </dgm:t>
    </dgm:pt>
    <dgm:pt modelId="{8D51D5E6-B437-46C0-8C6D-784D4EFE76CF}" type="parTrans" cxnId="{841FBAA0-35C3-4028-8EAE-71A2DDDB6259}">
      <dgm:prSet/>
      <dgm:spPr/>
      <dgm:t>
        <a:bodyPr/>
        <a:lstStyle/>
        <a:p>
          <a:endParaRPr lang="ru-RU"/>
        </a:p>
      </dgm:t>
    </dgm:pt>
    <dgm:pt modelId="{6DC6C854-0DFC-4C46-A90F-A3EE48CD0C1D}" type="sibTrans" cxnId="{841FBAA0-35C3-4028-8EAE-71A2DDDB6259}">
      <dgm:prSet/>
      <dgm:spPr/>
      <dgm:t>
        <a:bodyPr/>
        <a:lstStyle/>
        <a:p>
          <a:endParaRPr lang="ru-RU"/>
        </a:p>
      </dgm:t>
    </dgm:pt>
    <dgm:pt modelId="{A9C2574D-144D-489A-BE5B-C2D89194CAC1}" type="pres">
      <dgm:prSet presAssocID="{F80BBFA9-4D52-4BED-89E0-11EF4F0A4C5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1D2F77-CE8C-4CCB-A6EB-D1E0F0A7E720}" type="pres">
      <dgm:prSet presAssocID="{F80BBFA9-4D52-4BED-89E0-11EF4F0A4C5F}" presName="cycle" presStyleCnt="0"/>
      <dgm:spPr/>
    </dgm:pt>
    <dgm:pt modelId="{D3526C54-C485-4BFF-867A-E569AB591165}" type="pres">
      <dgm:prSet presAssocID="{F80BBFA9-4D52-4BED-89E0-11EF4F0A4C5F}" presName="centerShape" presStyleCnt="0"/>
      <dgm:spPr/>
    </dgm:pt>
    <dgm:pt modelId="{DA88A8E8-769B-44D1-85D3-1142E55A864B}" type="pres">
      <dgm:prSet presAssocID="{F80BBFA9-4D52-4BED-89E0-11EF4F0A4C5F}" presName="connSite" presStyleLbl="node1" presStyleIdx="0" presStyleCnt="6"/>
      <dgm:spPr/>
    </dgm:pt>
    <dgm:pt modelId="{469AA4CB-8390-4AEC-AEB8-00F40BFDC979}" type="pres">
      <dgm:prSet presAssocID="{F80BBFA9-4D52-4BED-89E0-11EF4F0A4C5F}" presName="visible" presStyleLbl="node1" presStyleIdx="0" presStyleCnt="6" custScaleX="270734" custScaleY="141540" custLinFactNeighborX="-1348" custLinFactNeighborY="-808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833E2B9F-D232-4F56-82DE-214ABB74AE67}" type="pres">
      <dgm:prSet presAssocID="{BDA16313-6763-4512-AEA3-896160DDA401}" presName="Name25" presStyleLbl="parChTrans1D1" presStyleIdx="0" presStyleCnt="5"/>
      <dgm:spPr/>
      <dgm:t>
        <a:bodyPr/>
        <a:lstStyle/>
        <a:p>
          <a:endParaRPr lang="ru-RU"/>
        </a:p>
      </dgm:t>
    </dgm:pt>
    <dgm:pt modelId="{49851081-D760-4BA8-8BAE-2477115EB160}" type="pres">
      <dgm:prSet presAssocID="{DBE18C27-F08D-4828-851D-22B095F26BE5}" presName="node" presStyleCnt="0"/>
      <dgm:spPr/>
    </dgm:pt>
    <dgm:pt modelId="{A312ED2A-E81E-41F4-8D21-10894614BE11}" type="pres">
      <dgm:prSet presAssocID="{DBE18C27-F08D-4828-851D-22B095F26BE5}" presName="parentNode" presStyleLbl="node1" presStyleIdx="1" presStyleCnt="6" custScaleX="298002" custScaleY="135119" custLinFactX="149814" custLinFactY="88112" custLinFactNeighborX="2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9CEEA-3349-4177-B6B4-01DA45864C35}" type="pres">
      <dgm:prSet presAssocID="{DBE18C27-F08D-4828-851D-22B095F26BE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06FC15-98B1-4CF5-B3A8-134C29438621}" type="pres">
      <dgm:prSet presAssocID="{FB09090D-B9EB-4906-A1D8-E81F236269E1}" presName="Name25" presStyleLbl="parChTrans1D1" presStyleIdx="1" presStyleCnt="5"/>
      <dgm:spPr/>
      <dgm:t>
        <a:bodyPr/>
        <a:lstStyle/>
        <a:p>
          <a:endParaRPr lang="ru-RU"/>
        </a:p>
      </dgm:t>
    </dgm:pt>
    <dgm:pt modelId="{0693FD63-C80F-4C67-B46D-0C07742CAE17}" type="pres">
      <dgm:prSet presAssocID="{0C03731E-0826-43C1-B62F-45B61320C36C}" presName="node" presStyleCnt="0"/>
      <dgm:spPr/>
    </dgm:pt>
    <dgm:pt modelId="{D302D146-D8EA-4076-813E-EA2980912748}" type="pres">
      <dgm:prSet presAssocID="{0C03731E-0826-43C1-B62F-45B61320C36C}" presName="parentNode" presStyleLbl="node1" presStyleIdx="2" presStyleCnt="6" custScaleX="216000" custLinFactNeighborX="62071" custLinFactNeighborY="-626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CDE26-518A-43D2-838C-FD51B0DFEA1D}" type="pres">
      <dgm:prSet presAssocID="{0C03731E-0826-43C1-B62F-45B61320C36C}" presName="childNode" presStyleLbl="revTx" presStyleIdx="0" presStyleCnt="0">
        <dgm:presLayoutVars>
          <dgm:bulletEnabled val="1"/>
        </dgm:presLayoutVars>
      </dgm:prSet>
      <dgm:spPr/>
    </dgm:pt>
    <dgm:pt modelId="{D55054DB-765A-47C2-872E-3F9316B99F2F}" type="pres">
      <dgm:prSet presAssocID="{FD9D9AAA-000C-4BF7-B89B-E6E55A472796}" presName="Name25" presStyleLbl="parChTrans1D1" presStyleIdx="2" presStyleCnt="5"/>
      <dgm:spPr/>
      <dgm:t>
        <a:bodyPr/>
        <a:lstStyle/>
        <a:p>
          <a:endParaRPr lang="ru-RU"/>
        </a:p>
      </dgm:t>
    </dgm:pt>
    <dgm:pt modelId="{42FE6CE6-4647-4D28-AC34-E2808412F34B}" type="pres">
      <dgm:prSet presAssocID="{3CB4F8AF-EA56-4A68-8E37-C2488FDD89F9}" presName="node" presStyleCnt="0"/>
      <dgm:spPr/>
    </dgm:pt>
    <dgm:pt modelId="{4908AE62-9351-4CA3-80E4-4BF4345FE20B}" type="pres">
      <dgm:prSet presAssocID="{3CB4F8AF-EA56-4A68-8E37-C2488FDD89F9}" presName="parentNode" presStyleLbl="node1" presStyleIdx="3" presStyleCnt="6" custScaleX="242452" custScaleY="100494" custLinFactX="100000" custLinFactNeighborX="135028" custLinFactNeighborY="979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8AEB3-894C-4D6B-9447-000C4C2624D8}" type="pres">
      <dgm:prSet presAssocID="{3CB4F8AF-EA56-4A68-8E37-C2488FDD89F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F0F58-3563-4210-A25F-612A3D494E50}" type="pres">
      <dgm:prSet presAssocID="{8D51D5E6-B437-46C0-8C6D-784D4EFE76CF}" presName="Name25" presStyleLbl="parChTrans1D1" presStyleIdx="3" presStyleCnt="5"/>
      <dgm:spPr/>
      <dgm:t>
        <a:bodyPr/>
        <a:lstStyle/>
        <a:p>
          <a:endParaRPr lang="ru-RU"/>
        </a:p>
      </dgm:t>
    </dgm:pt>
    <dgm:pt modelId="{F63B0A58-974B-4A40-BD95-D378451D307F}" type="pres">
      <dgm:prSet presAssocID="{7CE65F51-D101-404F-9169-C17296918BB3}" presName="node" presStyleCnt="0"/>
      <dgm:spPr/>
    </dgm:pt>
    <dgm:pt modelId="{BFC2C2B4-14A8-47BF-BF1D-241A42298650}" type="pres">
      <dgm:prSet presAssocID="{7CE65F51-D101-404F-9169-C17296918BB3}" presName="parentNode" presStyleLbl="node1" presStyleIdx="4" presStyleCnt="6" custScaleX="261319" custScaleY="132744" custLinFactNeighborX="49322" custLinFactNeighborY="658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D34AA-9668-434C-84E3-73DCA83084E9}" type="pres">
      <dgm:prSet presAssocID="{7CE65F51-D101-404F-9169-C17296918BB3}" presName="childNode" presStyleLbl="revTx" presStyleIdx="0" presStyleCnt="0">
        <dgm:presLayoutVars>
          <dgm:bulletEnabled val="1"/>
        </dgm:presLayoutVars>
      </dgm:prSet>
      <dgm:spPr/>
    </dgm:pt>
    <dgm:pt modelId="{0687F2C9-3163-4629-B073-C336290C618E}" type="pres">
      <dgm:prSet presAssocID="{1744A6BD-D0BE-44E6-9CB1-EED4B1D46900}" presName="Name25" presStyleLbl="parChTrans1D1" presStyleIdx="4" presStyleCnt="5"/>
      <dgm:spPr/>
      <dgm:t>
        <a:bodyPr/>
        <a:lstStyle/>
        <a:p>
          <a:endParaRPr lang="ru-RU"/>
        </a:p>
      </dgm:t>
    </dgm:pt>
    <dgm:pt modelId="{AD8DCBCB-8A49-4D8E-840B-6585F96A8F8D}" type="pres">
      <dgm:prSet presAssocID="{9391BB5B-89BD-470F-B0F0-D97E56585DC8}" presName="node" presStyleCnt="0"/>
      <dgm:spPr/>
    </dgm:pt>
    <dgm:pt modelId="{FA791E4E-DBEA-4B24-B73B-FD63F073E5A9}" type="pres">
      <dgm:prSet presAssocID="{9391BB5B-89BD-470F-B0F0-D97E56585DC8}" presName="parentNode" presStyleLbl="node1" presStyleIdx="5" presStyleCnt="6" custScaleX="276712" custScaleY="130652" custLinFactX="-127321" custLinFactNeighborX="-200000" custLinFactNeighborY="-464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A5E4F-B341-472A-9F52-0D3DAC69FF25}" type="pres">
      <dgm:prSet presAssocID="{9391BB5B-89BD-470F-B0F0-D97E56585DC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642F59-695D-46DD-9310-3D009494BCDA}" type="presOf" srcId="{BDA16313-6763-4512-AEA3-896160DDA401}" destId="{833E2B9F-D232-4F56-82DE-214ABB74AE67}" srcOrd="0" destOrd="0" presId="urn:microsoft.com/office/officeart/2005/8/layout/radial2"/>
    <dgm:cxn modelId="{7437053C-BFD0-470A-86AD-43445DEFD739}" srcId="{F80BBFA9-4D52-4BED-89E0-11EF4F0A4C5F}" destId="{DBE18C27-F08D-4828-851D-22B095F26BE5}" srcOrd="0" destOrd="0" parTransId="{BDA16313-6763-4512-AEA3-896160DDA401}" sibTransId="{BE9CAB7F-E9DC-4DE5-99E6-25F1E8251538}"/>
    <dgm:cxn modelId="{1F5A5FB2-3749-4A29-A03F-9936F43B462D}" srcId="{F80BBFA9-4D52-4BED-89E0-11EF4F0A4C5F}" destId="{9391BB5B-89BD-470F-B0F0-D97E56585DC8}" srcOrd="4" destOrd="0" parTransId="{1744A6BD-D0BE-44E6-9CB1-EED4B1D46900}" sibTransId="{FAECC9B8-19C1-4603-A6B9-996F836F9944}"/>
    <dgm:cxn modelId="{65574642-1DAD-4F64-8F54-30EA1AE164C1}" type="presOf" srcId="{9391BB5B-89BD-470F-B0F0-D97E56585DC8}" destId="{FA791E4E-DBEA-4B24-B73B-FD63F073E5A9}" srcOrd="0" destOrd="0" presId="urn:microsoft.com/office/officeart/2005/8/layout/radial2"/>
    <dgm:cxn modelId="{D8A44B99-8AE1-4207-BD4A-C74D548317BD}" type="presOf" srcId="{0C03731E-0826-43C1-B62F-45B61320C36C}" destId="{D302D146-D8EA-4076-813E-EA2980912748}" srcOrd="0" destOrd="0" presId="urn:microsoft.com/office/officeart/2005/8/layout/radial2"/>
    <dgm:cxn modelId="{AC7651BE-E816-4939-8E98-333AD9CC3D90}" type="presOf" srcId="{7CE65F51-D101-404F-9169-C17296918BB3}" destId="{BFC2C2B4-14A8-47BF-BF1D-241A42298650}" srcOrd="0" destOrd="0" presId="urn:microsoft.com/office/officeart/2005/8/layout/radial2"/>
    <dgm:cxn modelId="{50D85354-8D13-4947-B841-A00FA299AD06}" srcId="{F80BBFA9-4D52-4BED-89E0-11EF4F0A4C5F}" destId="{3CB4F8AF-EA56-4A68-8E37-C2488FDD89F9}" srcOrd="2" destOrd="0" parTransId="{FD9D9AAA-000C-4BF7-B89B-E6E55A472796}" sibTransId="{478196BB-02B1-4CA6-86F1-AEB7D4657935}"/>
    <dgm:cxn modelId="{841FBAA0-35C3-4028-8EAE-71A2DDDB6259}" srcId="{F80BBFA9-4D52-4BED-89E0-11EF4F0A4C5F}" destId="{7CE65F51-D101-404F-9169-C17296918BB3}" srcOrd="3" destOrd="0" parTransId="{8D51D5E6-B437-46C0-8C6D-784D4EFE76CF}" sibTransId="{6DC6C854-0DFC-4C46-A90F-A3EE48CD0C1D}"/>
    <dgm:cxn modelId="{D5FA87E7-D64A-4A81-AE99-EB1B0CEB04D0}" type="presOf" srcId="{FB09090D-B9EB-4906-A1D8-E81F236269E1}" destId="{7C06FC15-98B1-4CF5-B3A8-134C29438621}" srcOrd="0" destOrd="0" presId="urn:microsoft.com/office/officeart/2005/8/layout/radial2"/>
    <dgm:cxn modelId="{95EFF68F-94BC-45B0-9EDF-734AAB310F11}" type="presOf" srcId="{1744A6BD-D0BE-44E6-9CB1-EED4B1D46900}" destId="{0687F2C9-3163-4629-B073-C336290C618E}" srcOrd="0" destOrd="0" presId="urn:microsoft.com/office/officeart/2005/8/layout/radial2"/>
    <dgm:cxn modelId="{A4958A93-B5F1-46BE-8C1D-D1CB4206D8A2}" type="presOf" srcId="{DBE18C27-F08D-4828-851D-22B095F26BE5}" destId="{A312ED2A-E81E-41F4-8D21-10894614BE11}" srcOrd="0" destOrd="0" presId="urn:microsoft.com/office/officeart/2005/8/layout/radial2"/>
    <dgm:cxn modelId="{C32BD2E2-27C4-4282-812E-9093557457B2}" type="presOf" srcId="{FD9D9AAA-000C-4BF7-B89B-E6E55A472796}" destId="{D55054DB-765A-47C2-872E-3F9316B99F2F}" srcOrd="0" destOrd="0" presId="urn:microsoft.com/office/officeart/2005/8/layout/radial2"/>
    <dgm:cxn modelId="{0FA843C5-AD06-4BDD-B619-1FF5125F8681}" srcId="{F80BBFA9-4D52-4BED-89E0-11EF4F0A4C5F}" destId="{0C03731E-0826-43C1-B62F-45B61320C36C}" srcOrd="1" destOrd="0" parTransId="{FB09090D-B9EB-4906-A1D8-E81F236269E1}" sibTransId="{D3D129F0-F84E-469D-B2C4-530A0BE2D3BD}"/>
    <dgm:cxn modelId="{658140AA-F89E-4EE9-9384-4A2086FC9804}" type="presOf" srcId="{8D51D5E6-B437-46C0-8C6D-784D4EFE76CF}" destId="{5A3F0F58-3563-4210-A25F-612A3D494E50}" srcOrd="0" destOrd="0" presId="urn:microsoft.com/office/officeart/2005/8/layout/radial2"/>
    <dgm:cxn modelId="{45C0B53C-212B-40FF-9352-3C416E3D9735}" type="presOf" srcId="{F80BBFA9-4D52-4BED-89E0-11EF4F0A4C5F}" destId="{A9C2574D-144D-489A-BE5B-C2D89194CAC1}" srcOrd="0" destOrd="0" presId="urn:microsoft.com/office/officeart/2005/8/layout/radial2"/>
    <dgm:cxn modelId="{05B37403-071A-4C14-9755-C0F51D0CF18C}" type="presOf" srcId="{3CB4F8AF-EA56-4A68-8E37-C2488FDD89F9}" destId="{4908AE62-9351-4CA3-80E4-4BF4345FE20B}" srcOrd="0" destOrd="0" presId="urn:microsoft.com/office/officeart/2005/8/layout/radial2"/>
    <dgm:cxn modelId="{7A6E8842-9564-486A-A403-DFD0828ED685}" type="presParOf" srcId="{A9C2574D-144D-489A-BE5B-C2D89194CAC1}" destId="{061D2F77-CE8C-4CCB-A6EB-D1E0F0A7E720}" srcOrd="0" destOrd="0" presId="urn:microsoft.com/office/officeart/2005/8/layout/radial2"/>
    <dgm:cxn modelId="{3C0D974F-8ADD-411D-A1A9-F59E0F367491}" type="presParOf" srcId="{061D2F77-CE8C-4CCB-A6EB-D1E0F0A7E720}" destId="{D3526C54-C485-4BFF-867A-E569AB591165}" srcOrd="0" destOrd="0" presId="urn:microsoft.com/office/officeart/2005/8/layout/radial2"/>
    <dgm:cxn modelId="{ED6E931B-A7C6-484A-99EF-549D6F8A2630}" type="presParOf" srcId="{D3526C54-C485-4BFF-867A-E569AB591165}" destId="{DA88A8E8-769B-44D1-85D3-1142E55A864B}" srcOrd="0" destOrd="0" presId="urn:microsoft.com/office/officeart/2005/8/layout/radial2"/>
    <dgm:cxn modelId="{70400431-C256-4E28-A9DD-AA53A86AC071}" type="presParOf" srcId="{D3526C54-C485-4BFF-867A-E569AB591165}" destId="{469AA4CB-8390-4AEC-AEB8-00F40BFDC979}" srcOrd="1" destOrd="0" presId="urn:microsoft.com/office/officeart/2005/8/layout/radial2"/>
    <dgm:cxn modelId="{0987EC50-74F4-4C77-96CE-1D25E8E9DC2C}" type="presParOf" srcId="{061D2F77-CE8C-4CCB-A6EB-D1E0F0A7E720}" destId="{833E2B9F-D232-4F56-82DE-214ABB74AE67}" srcOrd="1" destOrd="0" presId="urn:microsoft.com/office/officeart/2005/8/layout/radial2"/>
    <dgm:cxn modelId="{5B27C927-6140-48E8-81A6-D51BA7314E31}" type="presParOf" srcId="{061D2F77-CE8C-4CCB-A6EB-D1E0F0A7E720}" destId="{49851081-D760-4BA8-8BAE-2477115EB160}" srcOrd="2" destOrd="0" presId="urn:microsoft.com/office/officeart/2005/8/layout/radial2"/>
    <dgm:cxn modelId="{02E8B3C2-771A-4FBB-9FAA-ECFE86FAE680}" type="presParOf" srcId="{49851081-D760-4BA8-8BAE-2477115EB160}" destId="{A312ED2A-E81E-41F4-8D21-10894614BE11}" srcOrd="0" destOrd="0" presId="urn:microsoft.com/office/officeart/2005/8/layout/radial2"/>
    <dgm:cxn modelId="{79A46ECE-6852-4750-90E8-784CA538FC36}" type="presParOf" srcId="{49851081-D760-4BA8-8BAE-2477115EB160}" destId="{B7A9CEEA-3349-4177-B6B4-01DA45864C35}" srcOrd="1" destOrd="0" presId="urn:microsoft.com/office/officeart/2005/8/layout/radial2"/>
    <dgm:cxn modelId="{44666065-D4FD-42A2-B06B-7554A8C22D30}" type="presParOf" srcId="{061D2F77-CE8C-4CCB-A6EB-D1E0F0A7E720}" destId="{7C06FC15-98B1-4CF5-B3A8-134C29438621}" srcOrd="3" destOrd="0" presId="urn:microsoft.com/office/officeart/2005/8/layout/radial2"/>
    <dgm:cxn modelId="{5FAE1331-1A6C-483D-8580-8306306BDC89}" type="presParOf" srcId="{061D2F77-CE8C-4CCB-A6EB-D1E0F0A7E720}" destId="{0693FD63-C80F-4C67-B46D-0C07742CAE17}" srcOrd="4" destOrd="0" presId="urn:microsoft.com/office/officeart/2005/8/layout/radial2"/>
    <dgm:cxn modelId="{D2A06716-9BF2-42E4-9CB8-FD00B3EE13CA}" type="presParOf" srcId="{0693FD63-C80F-4C67-B46D-0C07742CAE17}" destId="{D302D146-D8EA-4076-813E-EA2980912748}" srcOrd="0" destOrd="0" presId="urn:microsoft.com/office/officeart/2005/8/layout/radial2"/>
    <dgm:cxn modelId="{98D687E5-8951-40BD-AE20-87656E9F78BE}" type="presParOf" srcId="{0693FD63-C80F-4C67-B46D-0C07742CAE17}" destId="{A8BCDE26-518A-43D2-838C-FD51B0DFEA1D}" srcOrd="1" destOrd="0" presId="urn:microsoft.com/office/officeart/2005/8/layout/radial2"/>
    <dgm:cxn modelId="{5D3966BF-0712-441A-A17B-74846983A071}" type="presParOf" srcId="{061D2F77-CE8C-4CCB-A6EB-D1E0F0A7E720}" destId="{D55054DB-765A-47C2-872E-3F9316B99F2F}" srcOrd="5" destOrd="0" presId="urn:microsoft.com/office/officeart/2005/8/layout/radial2"/>
    <dgm:cxn modelId="{0E9A5D75-CC52-4FD8-916E-EF6B96694EBE}" type="presParOf" srcId="{061D2F77-CE8C-4CCB-A6EB-D1E0F0A7E720}" destId="{42FE6CE6-4647-4D28-AC34-E2808412F34B}" srcOrd="6" destOrd="0" presId="urn:microsoft.com/office/officeart/2005/8/layout/radial2"/>
    <dgm:cxn modelId="{E4B82CE8-DDEC-4E33-88F7-C01B43A6DAB1}" type="presParOf" srcId="{42FE6CE6-4647-4D28-AC34-E2808412F34B}" destId="{4908AE62-9351-4CA3-80E4-4BF4345FE20B}" srcOrd="0" destOrd="0" presId="urn:microsoft.com/office/officeart/2005/8/layout/radial2"/>
    <dgm:cxn modelId="{1B12813A-D74A-4B23-A468-A631411AB389}" type="presParOf" srcId="{42FE6CE6-4647-4D28-AC34-E2808412F34B}" destId="{79D8AEB3-894C-4D6B-9447-000C4C2624D8}" srcOrd="1" destOrd="0" presId="urn:microsoft.com/office/officeart/2005/8/layout/radial2"/>
    <dgm:cxn modelId="{369A2DF6-5D47-494F-AB34-7E6907FB3041}" type="presParOf" srcId="{061D2F77-CE8C-4CCB-A6EB-D1E0F0A7E720}" destId="{5A3F0F58-3563-4210-A25F-612A3D494E50}" srcOrd="7" destOrd="0" presId="urn:microsoft.com/office/officeart/2005/8/layout/radial2"/>
    <dgm:cxn modelId="{E7D086E1-4130-4549-A1EF-0DF639BF356E}" type="presParOf" srcId="{061D2F77-CE8C-4CCB-A6EB-D1E0F0A7E720}" destId="{F63B0A58-974B-4A40-BD95-D378451D307F}" srcOrd="8" destOrd="0" presId="urn:microsoft.com/office/officeart/2005/8/layout/radial2"/>
    <dgm:cxn modelId="{D6DBCB3A-A9D1-4ADF-8ACA-C8CC444A1977}" type="presParOf" srcId="{F63B0A58-974B-4A40-BD95-D378451D307F}" destId="{BFC2C2B4-14A8-47BF-BF1D-241A42298650}" srcOrd="0" destOrd="0" presId="urn:microsoft.com/office/officeart/2005/8/layout/radial2"/>
    <dgm:cxn modelId="{73384590-585A-4AE7-8948-C5F7E966A723}" type="presParOf" srcId="{F63B0A58-974B-4A40-BD95-D378451D307F}" destId="{1A9D34AA-9668-434C-84E3-73DCA83084E9}" srcOrd="1" destOrd="0" presId="urn:microsoft.com/office/officeart/2005/8/layout/radial2"/>
    <dgm:cxn modelId="{4C83AD86-64FB-4589-BD43-5E6595A886A7}" type="presParOf" srcId="{061D2F77-CE8C-4CCB-A6EB-D1E0F0A7E720}" destId="{0687F2C9-3163-4629-B073-C336290C618E}" srcOrd="9" destOrd="0" presId="urn:microsoft.com/office/officeart/2005/8/layout/radial2"/>
    <dgm:cxn modelId="{6205DA17-8B81-4B46-A52A-BD7A4726621F}" type="presParOf" srcId="{061D2F77-CE8C-4CCB-A6EB-D1E0F0A7E720}" destId="{AD8DCBCB-8A49-4D8E-840B-6585F96A8F8D}" srcOrd="10" destOrd="0" presId="urn:microsoft.com/office/officeart/2005/8/layout/radial2"/>
    <dgm:cxn modelId="{B1083B88-E0DE-41AE-BFFF-E37CECAEFCE2}" type="presParOf" srcId="{AD8DCBCB-8A49-4D8E-840B-6585F96A8F8D}" destId="{FA791E4E-DBEA-4B24-B73B-FD63F073E5A9}" srcOrd="0" destOrd="0" presId="urn:microsoft.com/office/officeart/2005/8/layout/radial2"/>
    <dgm:cxn modelId="{6C9D8B8C-3012-4862-9FA4-41D280F21A83}" type="presParOf" srcId="{AD8DCBCB-8A49-4D8E-840B-6585F96A8F8D}" destId="{283A5E4F-B341-472A-9F52-0D3DAC69FF25}" srcOrd="1" destOrd="0" presId="urn:microsoft.com/office/officeart/2005/8/layout/radial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4D7D8A-8C27-4F7C-839C-3F2DBE5251DD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962E2DF-018C-4C30-B044-71D4A331ADD6}">
      <dgm:prSet phldrT="[Текст]" custT="1"/>
      <dgm:spPr/>
      <dgm:t>
        <a:bodyPr/>
        <a:lstStyle/>
        <a:p>
          <a:r>
            <a:rPr lang="ru-RU" sz="2000" baseline="0" dirty="0" smtClean="0"/>
            <a:t>1. Использование теоретических знаний в практической деятельности в профилактике развития речи, эмоций детей дошкольного возраста.</a:t>
          </a:r>
        </a:p>
        <a:p>
          <a:r>
            <a:rPr lang="ru-RU" sz="2000" baseline="0" dirty="0" smtClean="0"/>
            <a:t>	</a:t>
          </a:r>
          <a:endParaRPr lang="ru-RU" sz="2000" baseline="0" dirty="0"/>
        </a:p>
      </dgm:t>
    </dgm:pt>
    <dgm:pt modelId="{84170E89-9BAA-420F-8744-810E8669B3F1}" type="parTrans" cxnId="{CE6C3E4D-510E-403F-A2D9-814BF4E8D2AC}">
      <dgm:prSet/>
      <dgm:spPr/>
      <dgm:t>
        <a:bodyPr/>
        <a:lstStyle/>
        <a:p>
          <a:endParaRPr lang="ru-RU"/>
        </a:p>
      </dgm:t>
    </dgm:pt>
    <dgm:pt modelId="{CE07D1C3-8C71-42F2-89D7-F2D37270E714}" type="sibTrans" cxnId="{CE6C3E4D-510E-403F-A2D9-814BF4E8D2AC}">
      <dgm:prSet/>
      <dgm:spPr/>
      <dgm:t>
        <a:bodyPr/>
        <a:lstStyle/>
        <a:p>
          <a:endParaRPr lang="ru-RU"/>
        </a:p>
      </dgm:t>
    </dgm:pt>
    <dgm:pt modelId="{0924265C-666B-4F11-8464-FB764BFF9CD7}">
      <dgm:prSet phldrT="[Текст]" custT="1"/>
      <dgm:spPr/>
      <dgm:t>
        <a:bodyPr/>
        <a:lstStyle/>
        <a:p>
          <a:r>
            <a:rPr lang="ru-RU" sz="2000" baseline="0" dirty="0" smtClean="0"/>
            <a:t>2. Опробование методов и средств побуждающих детей к яркому эмоциональному развитию речи.</a:t>
          </a:r>
          <a:endParaRPr lang="ru-RU" sz="2000" baseline="0" dirty="0"/>
        </a:p>
      </dgm:t>
    </dgm:pt>
    <dgm:pt modelId="{A19E070E-E138-4D0D-B60E-578C3C8B2A1E}" type="parTrans" cxnId="{776DE4CE-53D4-44E1-A348-6E2DE947A886}">
      <dgm:prSet/>
      <dgm:spPr/>
      <dgm:t>
        <a:bodyPr/>
        <a:lstStyle/>
        <a:p>
          <a:endParaRPr lang="ru-RU"/>
        </a:p>
      </dgm:t>
    </dgm:pt>
    <dgm:pt modelId="{636205B3-5500-4D91-9DF4-4A03F1398D15}" type="sibTrans" cxnId="{776DE4CE-53D4-44E1-A348-6E2DE947A886}">
      <dgm:prSet/>
      <dgm:spPr/>
      <dgm:t>
        <a:bodyPr/>
        <a:lstStyle/>
        <a:p>
          <a:endParaRPr lang="ru-RU"/>
        </a:p>
      </dgm:t>
    </dgm:pt>
    <dgm:pt modelId="{63A5357E-ACB2-435D-AEEE-C6E01DF48F5C}">
      <dgm:prSet phldrT="[Текст]" custT="1"/>
      <dgm:spPr/>
      <dgm:t>
        <a:bodyPr/>
        <a:lstStyle/>
        <a:p>
          <a:r>
            <a:rPr lang="ru-RU" sz="2000" baseline="0" dirty="0" smtClean="0"/>
            <a:t>3. Создание среды, побуждающее ребенка к активному эмоциональному процессу и стремление к исправлению своих речевых дефектов.</a:t>
          </a:r>
          <a:endParaRPr lang="ru-RU" sz="2000" baseline="0" dirty="0"/>
        </a:p>
      </dgm:t>
    </dgm:pt>
    <dgm:pt modelId="{BB51265F-E247-4C97-AF7E-D5A63F7880BB}" type="parTrans" cxnId="{EBA599B2-78BE-48CE-A06A-4B68D6B06EA9}">
      <dgm:prSet/>
      <dgm:spPr/>
      <dgm:t>
        <a:bodyPr/>
        <a:lstStyle/>
        <a:p>
          <a:endParaRPr lang="ru-RU"/>
        </a:p>
      </dgm:t>
    </dgm:pt>
    <dgm:pt modelId="{0AD24378-CD38-4DC0-A6E8-EE9D595EFAFC}" type="sibTrans" cxnId="{EBA599B2-78BE-48CE-A06A-4B68D6B06EA9}">
      <dgm:prSet/>
      <dgm:spPr/>
      <dgm:t>
        <a:bodyPr/>
        <a:lstStyle/>
        <a:p>
          <a:endParaRPr lang="ru-RU"/>
        </a:p>
      </dgm:t>
    </dgm:pt>
    <dgm:pt modelId="{30BA978B-4BA7-4F0A-84EF-A68510312314}">
      <dgm:prSet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ru-RU" dirty="0"/>
        </a:p>
      </dgm:t>
    </dgm:pt>
    <dgm:pt modelId="{F3B3DD90-B646-4235-843F-099435ABEA2B}" type="parTrans" cxnId="{1F842FF1-7842-4F1F-AF38-DFB45AC3AEFD}">
      <dgm:prSet/>
      <dgm:spPr/>
    </dgm:pt>
    <dgm:pt modelId="{5FADC102-DB6C-4856-890D-38E5707B0456}" type="sibTrans" cxnId="{1F842FF1-7842-4F1F-AF38-DFB45AC3AEFD}">
      <dgm:prSet/>
      <dgm:spPr/>
    </dgm:pt>
    <dgm:pt modelId="{FC263DA9-4B4F-4EDF-BE10-229204C21133}">
      <dgm:prSet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ru-RU"/>
        </a:p>
      </dgm:t>
    </dgm:pt>
    <dgm:pt modelId="{4B33D943-EB81-4C13-80D6-421D61354F65}" type="parTrans" cxnId="{3626C8B5-1312-4A6C-8E8C-F5BFA2B1E745}">
      <dgm:prSet/>
      <dgm:spPr/>
    </dgm:pt>
    <dgm:pt modelId="{27E7132D-B83A-432D-B7F6-A89248D78ECA}" type="sibTrans" cxnId="{3626C8B5-1312-4A6C-8E8C-F5BFA2B1E745}">
      <dgm:prSet/>
      <dgm:spPr/>
    </dgm:pt>
    <dgm:pt modelId="{FC054555-DD40-49AD-A05B-16DC1BB62AEF}" type="pres">
      <dgm:prSet presAssocID="{8A4D7D8A-8C27-4F7C-839C-3F2DBE5251D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D728A7-C63C-44E0-96E8-ABD34710AC26}" type="pres">
      <dgm:prSet presAssocID="{1962E2DF-018C-4C30-B044-71D4A331ADD6}" presName="parentLin" presStyleCnt="0"/>
      <dgm:spPr/>
    </dgm:pt>
    <dgm:pt modelId="{A9D68A09-7EAC-4D18-AD61-12C926089A64}" type="pres">
      <dgm:prSet presAssocID="{1962E2DF-018C-4C30-B044-71D4A331ADD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C9E81DD-7512-4242-995D-63D499B34566}" type="pres">
      <dgm:prSet presAssocID="{1962E2DF-018C-4C30-B044-71D4A331ADD6}" presName="parentText" presStyleLbl="node1" presStyleIdx="0" presStyleCnt="3" custScaleX="132228" custScaleY="102476" custLinFactNeighborX="-53132" custLinFactNeighborY="-147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47A2CD-8984-4C15-BC16-5ACAF8BCEBE7}" type="pres">
      <dgm:prSet presAssocID="{1962E2DF-018C-4C30-B044-71D4A331ADD6}" presName="negativeSpace" presStyleCnt="0"/>
      <dgm:spPr/>
    </dgm:pt>
    <dgm:pt modelId="{A0F5CEFB-15FC-4C4E-8704-DC519F3B5AFD}" type="pres">
      <dgm:prSet presAssocID="{1962E2DF-018C-4C30-B044-71D4A331ADD6}" presName="childText" presStyleLbl="conFgAcc1" presStyleIdx="0" presStyleCnt="3">
        <dgm:presLayoutVars>
          <dgm:bulletEnabled val="1"/>
        </dgm:presLayoutVars>
      </dgm:prSet>
      <dgm:spPr/>
    </dgm:pt>
    <dgm:pt modelId="{E6A1A20F-627A-408E-BB54-07CB08093BF7}" type="pres">
      <dgm:prSet presAssocID="{CE07D1C3-8C71-42F2-89D7-F2D37270E714}" presName="spaceBetweenRectangles" presStyleCnt="0"/>
      <dgm:spPr/>
    </dgm:pt>
    <dgm:pt modelId="{A084D935-AE99-4981-AA0D-E02467A0B3E4}" type="pres">
      <dgm:prSet presAssocID="{0924265C-666B-4F11-8464-FB764BFF9CD7}" presName="parentLin" presStyleCnt="0"/>
      <dgm:spPr/>
    </dgm:pt>
    <dgm:pt modelId="{C56B5A51-7F15-42FA-A6DF-0803635EE63A}" type="pres">
      <dgm:prSet presAssocID="{0924265C-666B-4F11-8464-FB764BFF9CD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61A1DCD-BB0D-4D26-9EF9-E9445F91C380}" type="pres">
      <dgm:prSet presAssocID="{0924265C-666B-4F11-8464-FB764BFF9CD7}" presName="parentText" presStyleLbl="node1" presStyleIdx="1" presStyleCnt="3" custScaleX="126785" custScaleY="107994" custLinFactNeighborX="-6256" custLinFactNeighborY="-463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9838F-7118-4895-83FB-A6DDEF16FF57}" type="pres">
      <dgm:prSet presAssocID="{0924265C-666B-4F11-8464-FB764BFF9CD7}" presName="negativeSpace" presStyleCnt="0"/>
      <dgm:spPr/>
    </dgm:pt>
    <dgm:pt modelId="{52D358ED-4992-4C38-B25C-137739F846A4}" type="pres">
      <dgm:prSet presAssocID="{0924265C-666B-4F11-8464-FB764BFF9CD7}" presName="childText" presStyleLbl="conFgAcc1" presStyleIdx="1" presStyleCnt="3">
        <dgm:presLayoutVars>
          <dgm:bulletEnabled val="1"/>
        </dgm:presLayoutVars>
      </dgm:prSet>
      <dgm:spPr/>
    </dgm:pt>
    <dgm:pt modelId="{10D26E2B-B925-4F04-AA75-22BCFE6BD1DB}" type="pres">
      <dgm:prSet presAssocID="{636205B3-5500-4D91-9DF4-4A03F1398D15}" presName="spaceBetweenRectangles" presStyleCnt="0"/>
      <dgm:spPr/>
    </dgm:pt>
    <dgm:pt modelId="{2F7A0900-5ECD-4156-BD61-50B4D0048F6E}" type="pres">
      <dgm:prSet presAssocID="{63A5357E-ACB2-435D-AEEE-C6E01DF48F5C}" presName="parentLin" presStyleCnt="0"/>
      <dgm:spPr/>
    </dgm:pt>
    <dgm:pt modelId="{A3531441-66A3-4D99-A2D2-64657D29B5BB}" type="pres">
      <dgm:prSet presAssocID="{63A5357E-ACB2-435D-AEEE-C6E01DF48F5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49B6A10-2535-4B7F-84FB-DE7DFDD54B52}" type="pres">
      <dgm:prSet presAssocID="{63A5357E-ACB2-435D-AEEE-C6E01DF48F5C}" presName="parentText" presStyleLbl="node1" presStyleIdx="2" presStyleCnt="3" custScaleX="111160" custLinFactNeighborX="71869" custLinFactNeighborY="-905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1F4F6-2D10-4B36-824C-D23DB5771EA4}" type="pres">
      <dgm:prSet presAssocID="{63A5357E-ACB2-435D-AEEE-C6E01DF48F5C}" presName="negativeSpace" presStyleCnt="0"/>
      <dgm:spPr/>
    </dgm:pt>
    <dgm:pt modelId="{0741947C-8F21-487F-AB71-B857C7EE0069}" type="pres">
      <dgm:prSet presAssocID="{63A5357E-ACB2-435D-AEEE-C6E01DF48F5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E612DA-56EB-45B1-9C61-20B32FB0C6DA}" type="presOf" srcId="{63A5357E-ACB2-435D-AEEE-C6E01DF48F5C}" destId="{A3531441-66A3-4D99-A2D2-64657D29B5BB}" srcOrd="0" destOrd="0" presId="urn:microsoft.com/office/officeart/2005/8/layout/list1"/>
    <dgm:cxn modelId="{D0EB7775-2300-4EAB-AA7C-00682BCBF814}" type="presOf" srcId="{FC263DA9-4B4F-4EDF-BE10-229204C21133}" destId="{0741947C-8F21-487F-AB71-B857C7EE0069}" srcOrd="0" destOrd="1" presId="urn:microsoft.com/office/officeart/2005/8/layout/list1"/>
    <dgm:cxn modelId="{2280D9F4-1816-4A57-B829-B515EF8E04E3}" type="presOf" srcId="{1962E2DF-018C-4C30-B044-71D4A331ADD6}" destId="{6C9E81DD-7512-4242-995D-63D499B34566}" srcOrd="1" destOrd="0" presId="urn:microsoft.com/office/officeart/2005/8/layout/list1"/>
    <dgm:cxn modelId="{22CABFC5-8E91-4C1E-9B90-0DEE34CE146A}" type="presOf" srcId="{8A4D7D8A-8C27-4F7C-839C-3F2DBE5251DD}" destId="{FC054555-DD40-49AD-A05B-16DC1BB62AEF}" srcOrd="0" destOrd="0" presId="urn:microsoft.com/office/officeart/2005/8/layout/list1"/>
    <dgm:cxn modelId="{1F842FF1-7842-4F1F-AF38-DFB45AC3AEFD}" srcId="{63A5357E-ACB2-435D-AEEE-C6E01DF48F5C}" destId="{30BA978B-4BA7-4F0A-84EF-A68510312314}" srcOrd="0" destOrd="0" parTransId="{F3B3DD90-B646-4235-843F-099435ABEA2B}" sibTransId="{5FADC102-DB6C-4856-890D-38E5707B0456}"/>
    <dgm:cxn modelId="{ED1CE8CF-0170-4FBF-88F0-E008369D856A}" type="presOf" srcId="{0924265C-666B-4F11-8464-FB764BFF9CD7}" destId="{C56B5A51-7F15-42FA-A6DF-0803635EE63A}" srcOrd="0" destOrd="0" presId="urn:microsoft.com/office/officeart/2005/8/layout/list1"/>
    <dgm:cxn modelId="{89F90F0A-5531-4D41-96EC-6083FB1D0907}" type="presOf" srcId="{63A5357E-ACB2-435D-AEEE-C6E01DF48F5C}" destId="{F49B6A10-2535-4B7F-84FB-DE7DFDD54B52}" srcOrd="1" destOrd="0" presId="urn:microsoft.com/office/officeart/2005/8/layout/list1"/>
    <dgm:cxn modelId="{ED1F86CD-84AE-4C78-9054-0ACB8DCBBD5E}" type="presOf" srcId="{1962E2DF-018C-4C30-B044-71D4A331ADD6}" destId="{A9D68A09-7EAC-4D18-AD61-12C926089A64}" srcOrd="0" destOrd="0" presId="urn:microsoft.com/office/officeart/2005/8/layout/list1"/>
    <dgm:cxn modelId="{EBA599B2-78BE-48CE-A06A-4B68D6B06EA9}" srcId="{8A4D7D8A-8C27-4F7C-839C-3F2DBE5251DD}" destId="{63A5357E-ACB2-435D-AEEE-C6E01DF48F5C}" srcOrd="2" destOrd="0" parTransId="{BB51265F-E247-4C97-AF7E-D5A63F7880BB}" sibTransId="{0AD24378-CD38-4DC0-A6E8-EE9D595EFAFC}"/>
    <dgm:cxn modelId="{CE6C3E4D-510E-403F-A2D9-814BF4E8D2AC}" srcId="{8A4D7D8A-8C27-4F7C-839C-3F2DBE5251DD}" destId="{1962E2DF-018C-4C30-B044-71D4A331ADD6}" srcOrd="0" destOrd="0" parTransId="{84170E89-9BAA-420F-8744-810E8669B3F1}" sibTransId="{CE07D1C3-8C71-42F2-89D7-F2D37270E714}"/>
    <dgm:cxn modelId="{49E935FD-3496-4BD1-8CC1-5F7EF17AC4D1}" type="presOf" srcId="{30BA978B-4BA7-4F0A-84EF-A68510312314}" destId="{0741947C-8F21-487F-AB71-B857C7EE0069}" srcOrd="0" destOrd="0" presId="urn:microsoft.com/office/officeart/2005/8/layout/list1"/>
    <dgm:cxn modelId="{776DE4CE-53D4-44E1-A348-6E2DE947A886}" srcId="{8A4D7D8A-8C27-4F7C-839C-3F2DBE5251DD}" destId="{0924265C-666B-4F11-8464-FB764BFF9CD7}" srcOrd="1" destOrd="0" parTransId="{A19E070E-E138-4D0D-B60E-578C3C8B2A1E}" sibTransId="{636205B3-5500-4D91-9DF4-4A03F1398D15}"/>
    <dgm:cxn modelId="{3626C8B5-1312-4A6C-8E8C-F5BFA2B1E745}" srcId="{63A5357E-ACB2-435D-AEEE-C6E01DF48F5C}" destId="{FC263DA9-4B4F-4EDF-BE10-229204C21133}" srcOrd="1" destOrd="0" parTransId="{4B33D943-EB81-4C13-80D6-421D61354F65}" sibTransId="{27E7132D-B83A-432D-B7F6-A89248D78ECA}"/>
    <dgm:cxn modelId="{651A32F3-1808-46C2-BDEA-8EDB539917C1}" type="presOf" srcId="{0924265C-666B-4F11-8464-FB764BFF9CD7}" destId="{361A1DCD-BB0D-4D26-9EF9-E9445F91C380}" srcOrd="1" destOrd="0" presId="urn:microsoft.com/office/officeart/2005/8/layout/list1"/>
    <dgm:cxn modelId="{C14C81F7-4515-4141-9EBB-DCE0569C5E8B}" type="presParOf" srcId="{FC054555-DD40-49AD-A05B-16DC1BB62AEF}" destId="{21D728A7-C63C-44E0-96E8-ABD34710AC26}" srcOrd="0" destOrd="0" presId="urn:microsoft.com/office/officeart/2005/8/layout/list1"/>
    <dgm:cxn modelId="{82CC6A51-DC6F-413A-9CA9-2CD1BECFE58B}" type="presParOf" srcId="{21D728A7-C63C-44E0-96E8-ABD34710AC26}" destId="{A9D68A09-7EAC-4D18-AD61-12C926089A64}" srcOrd="0" destOrd="0" presId="urn:microsoft.com/office/officeart/2005/8/layout/list1"/>
    <dgm:cxn modelId="{4CC5D695-61E6-4811-8D6F-637421F7BA13}" type="presParOf" srcId="{21D728A7-C63C-44E0-96E8-ABD34710AC26}" destId="{6C9E81DD-7512-4242-995D-63D499B34566}" srcOrd="1" destOrd="0" presId="urn:microsoft.com/office/officeart/2005/8/layout/list1"/>
    <dgm:cxn modelId="{F8428625-688D-415C-BE85-95C52FE91D7C}" type="presParOf" srcId="{FC054555-DD40-49AD-A05B-16DC1BB62AEF}" destId="{3247A2CD-8984-4C15-BC16-5ACAF8BCEBE7}" srcOrd="1" destOrd="0" presId="urn:microsoft.com/office/officeart/2005/8/layout/list1"/>
    <dgm:cxn modelId="{B10A842C-0012-4589-86FA-75E6F35D68A2}" type="presParOf" srcId="{FC054555-DD40-49AD-A05B-16DC1BB62AEF}" destId="{A0F5CEFB-15FC-4C4E-8704-DC519F3B5AFD}" srcOrd="2" destOrd="0" presId="urn:microsoft.com/office/officeart/2005/8/layout/list1"/>
    <dgm:cxn modelId="{D2A62E55-55C4-4315-9D02-122A8DF8A073}" type="presParOf" srcId="{FC054555-DD40-49AD-A05B-16DC1BB62AEF}" destId="{E6A1A20F-627A-408E-BB54-07CB08093BF7}" srcOrd="3" destOrd="0" presId="urn:microsoft.com/office/officeart/2005/8/layout/list1"/>
    <dgm:cxn modelId="{D39B60DB-08FA-4031-B634-D53B6147EB53}" type="presParOf" srcId="{FC054555-DD40-49AD-A05B-16DC1BB62AEF}" destId="{A084D935-AE99-4981-AA0D-E02467A0B3E4}" srcOrd="4" destOrd="0" presId="urn:microsoft.com/office/officeart/2005/8/layout/list1"/>
    <dgm:cxn modelId="{0C4D049C-6837-41AB-A418-EDB235BC71D2}" type="presParOf" srcId="{A084D935-AE99-4981-AA0D-E02467A0B3E4}" destId="{C56B5A51-7F15-42FA-A6DF-0803635EE63A}" srcOrd="0" destOrd="0" presId="urn:microsoft.com/office/officeart/2005/8/layout/list1"/>
    <dgm:cxn modelId="{1865666B-4421-440E-939A-549CA7FF0509}" type="presParOf" srcId="{A084D935-AE99-4981-AA0D-E02467A0B3E4}" destId="{361A1DCD-BB0D-4D26-9EF9-E9445F91C380}" srcOrd="1" destOrd="0" presId="urn:microsoft.com/office/officeart/2005/8/layout/list1"/>
    <dgm:cxn modelId="{3A0B538F-8EA2-4DA0-A6D4-657D3A29387D}" type="presParOf" srcId="{FC054555-DD40-49AD-A05B-16DC1BB62AEF}" destId="{CAB9838F-7118-4895-83FB-A6DDEF16FF57}" srcOrd="5" destOrd="0" presId="urn:microsoft.com/office/officeart/2005/8/layout/list1"/>
    <dgm:cxn modelId="{44EDEFC8-B9D7-4966-9B22-50EAB281654C}" type="presParOf" srcId="{FC054555-DD40-49AD-A05B-16DC1BB62AEF}" destId="{52D358ED-4992-4C38-B25C-137739F846A4}" srcOrd="6" destOrd="0" presId="urn:microsoft.com/office/officeart/2005/8/layout/list1"/>
    <dgm:cxn modelId="{FD918CA2-72DE-429D-A3E2-CE2EF32A779A}" type="presParOf" srcId="{FC054555-DD40-49AD-A05B-16DC1BB62AEF}" destId="{10D26E2B-B925-4F04-AA75-22BCFE6BD1DB}" srcOrd="7" destOrd="0" presId="urn:microsoft.com/office/officeart/2005/8/layout/list1"/>
    <dgm:cxn modelId="{01BF3983-EBA3-4D95-88BE-CB00CC2A401C}" type="presParOf" srcId="{FC054555-DD40-49AD-A05B-16DC1BB62AEF}" destId="{2F7A0900-5ECD-4156-BD61-50B4D0048F6E}" srcOrd="8" destOrd="0" presId="urn:microsoft.com/office/officeart/2005/8/layout/list1"/>
    <dgm:cxn modelId="{16A355D2-710A-41C9-B1BD-6A9696F77067}" type="presParOf" srcId="{2F7A0900-5ECD-4156-BD61-50B4D0048F6E}" destId="{A3531441-66A3-4D99-A2D2-64657D29B5BB}" srcOrd="0" destOrd="0" presId="urn:microsoft.com/office/officeart/2005/8/layout/list1"/>
    <dgm:cxn modelId="{47FF69E6-0D9A-4CA3-B2E9-3A8271F11521}" type="presParOf" srcId="{2F7A0900-5ECD-4156-BD61-50B4D0048F6E}" destId="{F49B6A10-2535-4B7F-84FB-DE7DFDD54B52}" srcOrd="1" destOrd="0" presId="urn:microsoft.com/office/officeart/2005/8/layout/list1"/>
    <dgm:cxn modelId="{573B298B-1D51-4F9E-ADC9-069710A5B2C3}" type="presParOf" srcId="{FC054555-DD40-49AD-A05B-16DC1BB62AEF}" destId="{8301F4F6-2D10-4B36-824C-D23DB5771EA4}" srcOrd="9" destOrd="0" presId="urn:microsoft.com/office/officeart/2005/8/layout/list1"/>
    <dgm:cxn modelId="{828F69DA-C3BC-423A-9EA3-183450840380}" type="presParOf" srcId="{FC054555-DD40-49AD-A05B-16DC1BB62AEF}" destId="{0741947C-8F21-487F-AB71-B857C7EE0069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9F39F-B7DF-4F91-BEA6-EF3B6FC6BBE5}" type="datetimeFigureOut">
              <a:rPr lang="ru-RU"/>
              <a:pPr>
                <a:defRPr/>
              </a:pPr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DBCE9-C363-4DC1-BD1C-9F6EF0FC3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076F0-4BF8-40B2-B47F-1C4C53BEA03C}" type="datetimeFigureOut">
              <a:rPr lang="ru-RU"/>
              <a:pPr>
                <a:defRPr/>
              </a:pPr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7D8DB-D1F1-42A0-ADE5-3EA760FD1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11ED7-E041-4C48-B002-307276063CC7}" type="datetimeFigureOut">
              <a:rPr lang="ru-RU"/>
              <a:pPr>
                <a:defRPr/>
              </a:pPr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783C8-7044-4552-89E9-1D6F6BD93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1B587-99A1-460F-B9B3-D94A91880B84}" type="datetimeFigureOut">
              <a:rPr lang="ru-RU"/>
              <a:pPr>
                <a:defRPr/>
              </a:pPr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D4313-8D4C-47C1-A7B0-238AFBC4E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C44DF-702F-4C4F-BD7F-186BA08630A2}" type="datetimeFigureOut">
              <a:rPr lang="ru-RU"/>
              <a:pPr>
                <a:defRPr/>
              </a:pPr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EDCBB-D350-44C2-8294-2615B3A88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DDBAD-F2A3-401D-9B1D-92A7F0A93273}" type="datetimeFigureOut">
              <a:rPr lang="ru-RU"/>
              <a:pPr>
                <a:defRPr/>
              </a:pPr>
              <a:t>20.09.2014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3A833-2D9F-420A-B494-EF5A528AC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A1E19-77CA-4AF8-A1A4-427B99F86E60}" type="datetimeFigureOut">
              <a:rPr lang="ru-RU"/>
              <a:pPr>
                <a:defRPr/>
              </a:pPr>
              <a:t>20.09.2014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32BB7-AA7E-4C9A-B001-3004DC032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BC6B8-554E-446E-9604-E088D3E2C076}" type="datetimeFigureOut">
              <a:rPr lang="ru-RU"/>
              <a:pPr>
                <a:defRPr/>
              </a:pPr>
              <a:t>20.09.2014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7E315-068D-406F-A232-8987749FB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3FA70-BB7B-46A2-A3DC-1CF91867C5FE}" type="datetimeFigureOut">
              <a:rPr lang="ru-RU"/>
              <a:pPr>
                <a:defRPr/>
              </a:pPr>
              <a:t>20.09.2014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14D7-92CB-4C24-8946-2E39E156E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9F52A-8943-46E8-83B7-1EEDBD8C94DC}" type="datetimeFigureOut">
              <a:rPr lang="ru-RU"/>
              <a:pPr>
                <a:defRPr/>
              </a:pPr>
              <a:t>20.09.2014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254A0-A9F4-4BF3-BE8B-4A7293BDA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2A58F-EE10-44F8-8B5F-CD4DE438A01B}" type="datetimeFigureOut">
              <a:rPr lang="ru-RU"/>
              <a:pPr>
                <a:defRPr/>
              </a:pPr>
              <a:t>20.09.2014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4BC86-FAE4-4861-A20B-F1E010F66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261458-B161-4192-A5B7-96F26B5A7D23}" type="datetimeFigureOut">
              <a:rPr lang="ru-RU"/>
              <a:pPr>
                <a:defRPr/>
              </a:pPr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F9236D-6BCC-4D6D-9507-6083CC77B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811213" y="260350"/>
            <a:ext cx="8332787" cy="968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3999" cy="6858000"/>
          </a:xfrm>
          <a:solidFill>
            <a:srgbClr val="33CCFF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b="1" i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2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Роль положительных эмоций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2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развитии речи у детей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2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раннего возраста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b="1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b="1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Сергеева Людмила Кирилловна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Воспитатель первой квалификационной категории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14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Подражание- важный фактор развития навыков, умения и расширения кругозора ребенка.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2291" name="Содержимое 4" descr="S1032821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3000375"/>
            <a:ext cx="3500437" cy="3586163"/>
          </a:xfrm>
        </p:spPr>
      </p:pic>
      <p:pic>
        <p:nvPicPr>
          <p:cNvPr id="12292" name="Рисунок 5" descr="S1032309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2071688"/>
            <a:ext cx="4000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582738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F0000"/>
                </a:solidFill>
              </a:rPr>
              <a:t>Подвижные игры дают положительный и эмоциональный настрой</a:t>
            </a:r>
          </a:p>
        </p:txBody>
      </p:sp>
      <p:pic>
        <p:nvPicPr>
          <p:cNvPr id="13315" name="Содержимое 4" descr="CAM_051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428875"/>
            <a:ext cx="4143375" cy="3481388"/>
          </a:xfrm>
        </p:spPr>
      </p:pic>
      <p:pic>
        <p:nvPicPr>
          <p:cNvPr id="13316" name="Рисунок 5" descr="CAM_007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2357438"/>
            <a:ext cx="3929063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00488" cy="2725737"/>
          </a:xfrm>
        </p:spPr>
        <p:txBody>
          <a:bodyPr/>
          <a:lstStyle/>
          <a:p>
            <a:pPr eaLnBrk="1" hangingPunct="1"/>
            <a:r>
              <a:rPr lang="ru-RU" sz="3000" b="1" i="1" smtClean="0">
                <a:solidFill>
                  <a:srgbClr val="FF0000"/>
                </a:solidFill>
              </a:rPr>
              <a:t>«Кто у нас хороший? </a:t>
            </a:r>
            <a:br>
              <a:rPr lang="ru-RU" sz="3000" b="1" i="1" smtClean="0">
                <a:solidFill>
                  <a:srgbClr val="FF0000"/>
                </a:solidFill>
              </a:rPr>
            </a:br>
            <a:r>
              <a:rPr lang="ru-RU" sz="3000" b="1" i="1" smtClean="0">
                <a:solidFill>
                  <a:srgbClr val="FF0000"/>
                </a:solidFill>
              </a:rPr>
              <a:t>Кто у нас пригожий? </a:t>
            </a:r>
            <a:br>
              <a:rPr lang="ru-RU" sz="3000" b="1" i="1" smtClean="0">
                <a:solidFill>
                  <a:srgbClr val="FF0000"/>
                </a:solidFill>
              </a:rPr>
            </a:br>
            <a:r>
              <a:rPr lang="ru-RU" sz="3000" b="1" i="1" smtClean="0">
                <a:solidFill>
                  <a:srgbClr val="FF0000"/>
                </a:solidFill>
              </a:rPr>
              <a:t>Ванечка- хороший, </a:t>
            </a:r>
            <a:br>
              <a:rPr lang="ru-RU" sz="3000" b="1" i="1" smtClean="0">
                <a:solidFill>
                  <a:srgbClr val="FF0000"/>
                </a:solidFill>
              </a:rPr>
            </a:br>
            <a:r>
              <a:rPr lang="ru-RU" sz="3000" b="1" i="1" smtClean="0">
                <a:solidFill>
                  <a:srgbClr val="FF0000"/>
                </a:solidFill>
              </a:rPr>
              <a:t>Ванечка – пригожий!»</a:t>
            </a:r>
          </a:p>
        </p:txBody>
      </p:sp>
      <p:pic>
        <p:nvPicPr>
          <p:cNvPr id="14339" name="Содержимое 4" descr="CAM_007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3429000"/>
            <a:ext cx="4232275" cy="3173413"/>
          </a:xfrm>
        </p:spPr>
      </p:pic>
      <p:pic>
        <p:nvPicPr>
          <p:cNvPr id="14340" name="Рисунок 5" descr="CAM_048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785938"/>
            <a:ext cx="4208463" cy="3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00563" y="274638"/>
            <a:ext cx="4186237" cy="2511425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F0000"/>
                </a:solidFill>
              </a:rPr>
              <a:t>Познаём окружающий мир</a:t>
            </a:r>
          </a:p>
        </p:txBody>
      </p:sp>
      <p:pic>
        <p:nvPicPr>
          <p:cNvPr id="15363" name="Содержимое 3" descr="CAM_049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3684588"/>
            <a:ext cx="3457575" cy="2798762"/>
          </a:xfrm>
        </p:spPr>
      </p:pic>
      <p:pic>
        <p:nvPicPr>
          <p:cNvPr id="15364" name="Рисунок 4" descr="CAM_051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2928938"/>
            <a:ext cx="4786312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6" descr="S103281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549275"/>
            <a:ext cx="3481388" cy="2727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2971800" cy="2154238"/>
          </a:xfrm>
        </p:spPr>
        <p:txBody>
          <a:bodyPr/>
          <a:lstStyle/>
          <a:p>
            <a:pPr eaLnBrk="1" hangingPunct="1"/>
            <a:r>
              <a:rPr lang="ru-RU" sz="2600" b="1" i="1" smtClean="0">
                <a:solidFill>
                  <a:srgbClr val="FF0000"/>
                </a:solidFill>
              </a:rPr>
              <a:t>Народная педагогика  в эмоциональном обогащении ребенка и восприятии родного язык</a:t>
            </a:r>
            <a:r>
              <a:rPr lang="ru-RU" sz="3000" b="1" i="1" smtClean="0">
                <a:solidFill>
                  <a:srgbClr val="FF0000"/>
                </a:solidFill>
              </a:rPr>
              <a:t>а</a:t>
            </a:r>
          </a:p>
        </p:txBody>
      </p:sp>
      <p:pic>
        <p:nvPicPr>
          <p:cNvPr id="16387" name="Содержимое 3" descr="CAM_031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5" y="3429000"/>
            <a:ext cx="4191000" cy="3143250"/>
          </a:xfrm>
        </p:spPr>
      </p:pic>
      <p:pic>
        <p:nvPicPr>
          <p:cNvPr id="16388" name="Рисунок 4" descr="CAM_020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285750"/>
            <a:ext cx="42227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6" descr="S103230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2928938"/>
            <a:ext cx="3487738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88" y="214313"/>
            <a:ext cx="551497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Потешки</a:t>
            </a:r>
            <a:r>
              <a:rPr lang="ru-RU" sz="3600" b="1" i="1" dirty="0" smtClean="0">
                <a:solidFill>
                  <a:srgbClr val="FF0000"/>
                </a:solidFill>
              </a:rPr>
              <a:t> развивают речь, моторику и эмоции.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17411" name="Содержимое 3" descr="PA10038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285750"/>
            <a:ext cx="2357438" cy="3062288"/>
          </a:xfrm>
        </p:spPr>
      </p:pic>
      <p:pic>
        <p:nvPicPr>
          <p:cNvPr id="17412" name="Рисунок 4" descr="PA10038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1857375"/>
            <a:ext cx="4125913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5" descr="PA10037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3500438"/>
            <a:ext cx="313531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Методическое сопровождение по тематике: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Библиотека пальчиковой гимнастики для развития речи дошкольников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Развитие диалогической речи дошкольников в игре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Игровая деятельность в детском саду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Дыхательная гимнастика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Возрастная психология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Веселая артикуляционная гимнастика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Проект: «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</a:rPr>
              <a:t>Потешки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о животных»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Мир музыки и песен.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922338"/>
          </a:xfrm>
        </p:spPr>
        <p:txBody>
          <a:bodyPr/>
          <a:lstStyle/>
          <a:p>
            <a:pPr eaLnBrk="1" hangingPunct="1"/>
            <a:r>
              <a:rPr lang="ru-RU" smtClean="0"/>
              <a:t>Эмоции детей</a:t>
            </a:r>
          </a:p>
        </p:txBody>
      </p:sp>
      <p:pic>
        <p:nvPicPr>
          <p:cNvPr id="19459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125538"/>
            <a:ext cx="8353425" cy="5256212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050" y="146050"/>
            <a:ext cx="9144000" cy="6858000"/>
          </a:xfr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современной эпохи стало характерно понятие «кризис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детства»: бурное развития технологий,  обширный объем информации вызывают необходимость быстрой адаптации ребенка к современным реалиям жизни.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/>
              <a:t>Причины задержки развития речи детей делятся на объективные и субъективные</a:t>
            </a:r>
            <a:r>
              <a:rPr lang="ru-RU" b="1" dirty="0" smtClean="0"/>
              <a:t>.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3970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Рисунок 3" descr="7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" y="3000375"/>
            <a:ext cx="42291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4" descr="888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50" y="3000375"/>
            <a:ext cx="42291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143375" y="357188"/>
            <a:ext cx="4246563" cy="316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Субъективные причины</a:t>
            </a:r>
            <a:r>
              <a:rPr lang="ru-RU" sz="4600" b="1" dirty="0">
                <a:solidFill>
                  <a:srgbClr val="FF00F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</a:p>
        </p:txBody>
      </p:sp>
      <p:sp>
        <p:nvSpPr>
          <p:cNvPr id="6147" name="Oval 8"/>
          <p:cNvSpPr>
            <a:spLocks noChangeArrowheads="1"/>
          </p:cNvSpPr>
          <p:nvPr/>
        </p:nvSpPr>
        <p:spPr bwMode="auto">
          <a:xfrm>
            <a:off x="571500" y="5214938"/>
            <a:ext cx="3455988" cy="1285875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200"/>
          </a:p>
          <a:p>
            <a:pPr algn="ctr"/>
            <a:r>
              <a:rPr lang="ru-RU">
                <a:latin typeface="Calibri" pitchFamily="34" charset="0"/>
              </a:rPr>
              <a:t>Личные особенности ребенка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148" name="Oval 9"/>
          <p:cNvSpPr>
            <a:spLocks noChangeArrowheads="1"/>
          </p:cNvSpPr>
          <p:nvPr/>
        </p:nvSpPr>
        <p:spPr bwMode="auto">
          <a:xfrm>
            <a:off x="714375" y="2857500"/>
            <a:ext cx="2952750" cy="12811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200" b="1"/>
          </a:p>
          <a:p>
            <a:pPr algn="ctr"/>
            <a:r>
              <a:rPr lang="ru-RU">
                <a:latin typeface="Calibri" pitchFamily="34" charset="0"/>
              </a:rPr>
              <a:t>Ребенок - левша или правша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149" name="Oval 10"/>
          <p:cNvSpPr>
            <a:spLocks noChangeArrowheads="1"/>
          </p:cNvSpPr>
          <p:nvPr/>
        </p:nvSpPr>
        <p:spPr bwMode="auto">
          <a:xfrm>
            <a:off x="857250" y="1714500"/>
            <a:ext cx="2663825" cy="11969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200"/>
          </a:p>
          <a:p>
            <a:pPr algn="ctr"/>
            <a:r>
              <a:rPr lang="ru-RU" sz="1600">
                <a:latin typeface="Calibri" pitchFamily="34" charset="0"/>
              </a:rPr>
              <a:t>Неврологические проблемы</a:t>
            </a:r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6150" name="Oval 11"/>
          <p:cNvSpPr>
            <a:spLocks noChangeArrowheads="1"/>
          </p:cNvSpPr>
          <p:nvPr/>
        </p:nvSpPr>
        <p:spPr bwMode="auto">
          <a:xfrm>
            <a:off x="714375" y="4000500"/>
            <a:ext cx="3000375" cy="12080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200"/>
          </a:p>
          <a:p>
            <a:r>
              <a:rPr lang="ru-RU" sz="1600">
                <a:latin typeface="Calibri" pitchFamily="34" charset="0"/>
              </a:rPr>
              <a:t>         Осложненная </a:t>
            </a:r>
          </a:p>
          <a:p>
            <a:r>
              <a:rPr lang="ru-RU" sz="1600">
                <a:latin typeface="Calibri" pitchFamily="34" charset="0"/>
              </a:rPr>
              <a:t>        беременность </a:t>
            </a:r>
            <a:endParaRPr lang="ru-RU" sz="1600">
              <a:solidFill>
                <a:srgbClr val="000000"/>
              </a:solidFill>
            </a:endParaRPr>
          </a:p>
          <a:p>
            <a:endParaRPr lang="ru-RU" sz="1200" b="1"/>
          </a:p>
        </p:txBody>
      </p:sp>
      <p:sp>
        <p:nvSpPr>
          <p:cNvPr id="6151" name="Oval 12"/>
          <p:cNvSpPr>
            <a:spLocks noChangeArrowheads="1"/>
          </p:cNvSpPr>
          <p:nvPr/>
        </p:nvSpPr>
        <p:spPr bwMode="auto">
          <a:xfrm>
            <a:off x="1071563" y="357188"/>
            <a:ext cx="2428875" cy="144145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200"/>
          </a:p>
          <a:p>
            <a:pPr algn="ctr"/>
            <a:r>
              <a:rPr lang="ru-RU" sz="1600">
                <a:latin typeface="Calibri" pitchFamily="34" charset="0"/>
              </a:rPr>
              <a:t>Наследственный фактор </a:t>
            </a:r>
            <a:endParaRPr lang="ru-RU" sz="1600"/>
          </a:p>
        </p:txBody>
      </p:sp>
      <p:pic>
        <p:nvPicPr>
          <p:cNvPr id="6152" name="Picture 13" descr="сканирование0008"/>
          <p:cNvPicPr>
            <a:picLocks noChangeAspect="1" noChangeArrowheads="1"/>
          </p:cNvPicPr>
          <p:nvPr/>
        </p:nvPicPr>
        <p:blipFill>
          <a:blip r:embed="rId2">
            <a:lum contrast="42000"/>
          </a:blip>
          <a:srcRect/>
          <a:stretch>
            <a:fillRect/>
          </a:stretch>
        </p:blipFill>
        <p:spPr bwMode="auto">
          <a:xfrm>
            <a:off x="5072063" y="4500563"/>
            <a:ext cx="1295400" cy="1371600"/>
          </a:xfrm>
          <a:prstGeom prst="rect">
            <a:avLst/>
          </a:prstGeom>
          <a:solidFill>
            <a:srgbClr val="99CCFF">
              <a:alpha val="96861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6153" name="Picture 14" descr="сканирование0009"/>
          <p:cNvPicPr>
            <a:picLocks noChangeAspect="1" noChangeArrowheads="1"/>
          </p:cNvPicPr>
          <p:nvPr/>
        </p:nvPicPr>
        <p:blipFill>
          <a:blip r:embed="rId3">
            <a:lum bright="6000" contrast="42000"/>
          </a:blip>
          <a:srcRect/>
          <a:stretch>
            <a:fillRect/>
          </a:stretch>
        </p:blipFill>
        <p:spPr bwMode="auto">
          <a:xfrm>
            <a:off x="7286625" y="3357563"/>
            <a:ext cx="12461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988" y="115888"/>
            <a:ext cx="9144000" cy="6857999"/>
          </a:xfrm>
          <a:solidFill>
            <a:srgbClr val="99FF33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Цель: 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развитие 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 ребенка 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эмоциональных, интеллектуальных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эстетических и 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социальных 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чувств, а также личностных свойств, способствующих более успешному развитию речи.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000108"/>
          <a:ext cx="9144000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196" name="Группа 3"/>
          <p:cNvGrpSpPr>
            <a:grpSpLocks/>
          </p:cNvGrpSpPr>
          <p:nvPr/>
        </p:nvGrpSpPr>
        <p:grpSpPr bwMode="auto">
          <a:xfrm>
            <a:off x="1143000" y="4500563"/>
            <a:ext cx="6492875" cy="1125537"/>
            <a:chOff x="507637" y="4239850"/>
            <a:chExt cx="6493239" cy="1125639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99717" y="4239850"/>
              <a:ext cx="6401159" cy="1033556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4. Формирование и  расширение базовых навыков устной речи, как средство общения и познания.</a:t>
              </a:r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507637" y="4433543"/>
              <a:ext cx="6299553" cy="931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41935" tIns="0" rIns="241935" bIns="0" spcCol="1270" anchor="ctr"/>
            <a:lstStyle/>
            <a:p>
              <a:pPr defTabSz="1555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500"/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1643063" y="5643563"/>
            <a:ext cx="542925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5. Разъяснительная беседа  среди родителей о  необходимости  консультаций  у логопеда и психолога по показаниям врача.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FF0000"/>
                </a:solidFill>
              </a:rPr>
              <a:t>Эмоция </a:t>
            </a:r>
            <a:r>
              <a:rPr lang="ru-RU" sz="4000" b="1" i="1" dirty="0">
                <a:solidFill>
                  <a:srgbClr val="FF0000"/>
                </a:solidFill>
              </a:rPr>
              <a:t>– особая форма психического отражения, которая в форме непосредственного переживания отражает не объективные явления, а субъективное к ним отношение. </a:t>
            </a:r>
            <a:r>
              <a:rPr lang="ru-RU" sz="4000" b="1" i="1" dirty="0" smtClean="0">
                <a:solidFill>
                  <a:srgbClr val="FF0000"/>
                </a:solidFill>
              </a:rPr>
              <a:t> Они </a:t>
            </a:r>
            <a:r>
              <a:rPr lang="ru-RU" sz="4000" b="1" i="1" dirty="0">
                <a:solidFill>
                  <a:srgbClr val="FF0000"/>
                </a:solidFill>
              </a:rPr>
              <a:t>отражают значимость объектов и ситуаций, действующих на </a:t>
            </a:r>
            <a:r>
              <a:rPr lang="ru-RU" sz="4000" b="1" i="1" dirty="0" smtClean="0">
                <a:solidFill>
                  <a:srgbClr val="FF0000"/>
                </a:solidFill>
              </a:rPr>
              <a:t>субъект.</a:t>
            </a:r>
            <a:r>
              <a:rPr lang="ru-RU" sz="4000" b="1" i="1" dirty="0" smtClean="0"/>
              <a:t> 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8596" y="5429264"/>
            <a:ext cx="235745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Пантомимика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286512" y="5500702"/>
            <a:ext cx="242889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Мимика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2428868"/>
            <a:ext cx="207170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Речь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00232" y="428604"/>
            <a:ext cx="535785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Средства выражения эмоций</a:t>
            </a:r>
            <a:endParaRPr lang="ru-RU" sz="3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43702" y="2285992"/>
            <a:ext cx="21431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Жесты</a:t>
            </a:r>
          </a:p>
        </p:txBody>
      </p:sp>
      <p:pic>
        <p:nvPicPr>
          <p:cNvPr id="10247" name="Рисунок 8" descr="normal_71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2143125"/>
            <a:ext cx="2768600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лево 10"/>
          <p:cNvSpPr/>
          <p:nvPr/>
        </p:nvSpPr>
        <p:spPr>
          <a:xfrm rot="10800000">
            <a:off x="6000750" y="2643188"/>
            <a:ext cx="500063" cy="357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 rot="19800000">
            <a:off x="2413000" y="4816475"/>
            <a:ext cx="500063" cy="357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2500313" y="2714625"/>
            <a:ext cx="500062" cy="357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12600000">
            <a:off x="6056313" y="4887913"/>
            <a:ext cx="500062" cy="357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000" b="1" i="1" smtClean="0">
                <a:solidFill>
                  <a:srgbClr val="FF0000"/>
                </a:solidFill>
              </a:rPr>
              <a:t>Эмоциональный контакт имеет первоначальное значение в развитии речи</a:t>
            </a:r>
          </a:p>
        </p:txBody>
      </p:sp>
      <p:pic>
        <p:nvPicPr>
          <p:cNvPr id="11267" name="Содержимое 3" descr="PA10037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346</Words>
  <Application>Microsoft Office PowerPoint</Application>
  <PresentationFormat>Экран (4:3)</PresentationFormat>
  <Paragraphs>60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Тема Office</vt:lpstr>
      <vt:lpstr>Слайд 1</vt:lpstr>
      <vt:lpstr>Для современной эпохи стало характерно понятие «кризис детства»: бурное развития технологий,  обширный объем информации вызывают необходимость быстрой адаптации ребенка к современным реалиям жизни.</vt:lpstr>
      <vt:lpstr>Причины задержки развития речи детей делятся на объективные и субъективные.</vt:lpstr>
      <vt:lpstr>Слайд 4</vt:lpstr>
      <vt:lpstr>Цель: развитие у ребенка эмоциональных, интеллектуальных, эстетических и социальных чувств, а также личностных свойств, способствующих более успешному развитию речи.  </vt:lpstr>
      <vt:lpstr>Задачи: </vt:lpstr>
      <vt:lpstr>Эмоция – особая форма психического отражения, которая в форме непосредственного переживания отражает не объективные явления, а субъективное к ним отношение.  Они отражают значимость объектов и ситуаций, действующих на субъект. </vt:lpstr>
      <vt:lpstr>Слайд 8</vt:lpstr>
      <vt:lpstr>Эмоциональный контакт имеет первоначальное значение в развитии речи</vt:lpstr>
      <vt:lpstr>Подражание- важный фактор развития навыков, умения и расширения кругозора ребенка.</vt:lpstr>
      <vt:lpstr>Подвижные игры дают положительный и эмоциональный настрой</vt:lpstr>
      <vt:lpstr>«Кто у нас хороший?  Кто у нас пригожий?  Ванечка- хороший,  Ванечка – пригожий!»</vt:lpstr>
      <vt:lpstr>Познаём окружающий мир</vt:lpstr>
      <vt:lpstr>Народная педагогика  в эмоциональном обогащении ребенка и восприятии родного языка</vt:lpstr>
      <vt:lpstr>        Потешки развивают речь, моторику и эмоции.</vt:lpstr>
      <vt:lpstr>Методическое сопровождение по тематике: </vt:lpstr>
      <vt:lpstr>Эмоции детей</vt:lpstr>
    </vt:vector>
  </TitlesOfParts>
  <Company>КПРБ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комбинированного вида №5  «Айгуль» пгт Камские Поляны</dc:title>
  <dc:creator>zalif</dc:creator>
  <cp:lastModifiedBy>uzi</cp:lastModifiedBy>
  <cp:revision>51</cp:revision>
  <dcterms:created xsi:type="dcterms:W3CDTF">2012-04-21T05:21:55Z</dcterms:created>
  <dcterms:modified xsi:type="dcterms:W3CDTF">2014-09-20T14:20:28Z</dcterms:modified>
</cp:coreProperties>
</file>