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7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70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8072494" cy="158417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Педагогические технологии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в ДОУ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643314"/>
            <a:ext cx="7772400" cy="9144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C:\Users\Владелец\Desktop\1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20"/>
            <a:ext cx="9144000" cy="68641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ёёёёёёёёёёёёёё</a:t>
            </a:r>
            <a:endParaRPr lang="ru-RU" dirty="0"/>
          </a:p>
        </p:txBody>
      </p:sp>
      <p:pic>
        <p:nvPicPr>
          <p:cNvPr id="24578" name="Picture 2" descr="C:\Users\Владелец\Desktop\1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20"/>
            <a:ext cx="9144000" cy="68641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26" name="Picture 2" descr="C:\Users\Владелец\Desktop\14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304" y="10240"/>
            <a:ext cx="9147304" cy="6866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ё</a:t>
            </a:r>
            <a:endParaRPr lang="ru-RU" dirty="0"/>
          </a:p>
        </p:txBody>
      </p:sp>
      <p:pic>
        <p:nvPicPr>
          <p:cNvPr id="27650" name="Picture 2" descr="C:\Users\Владелец\Desktop\15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20"/>
            <a:ext cx="9144000" cy="68641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9698" name="Picture 2" descr="C:\Users\Владелец\Desktop\17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20"/>
            <a:ext cx="9144000" cy="68641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38" name="Picture 2" descr="C:\Users\Владелец\Desktop\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76200" prstMaterial="matte">
            <a:extrusionClr>
              <a:srgbClr val="FFFF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57158" y="5072074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                                                  </a:t>
            </a:r>
          </a:p>
          <a:p>
            <a:r>
              <a:rPr lang="ru-RU" dirty="0" smtClean="0"/>
              <a:t>                                            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2714620"/>
            <a:ext cx="9072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85786" y="5072074"/>
            <a:ext cx="728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                                                                                                         </a:t>
            </a:r>
            <a:endParaRPr lang="ru-RU" dirty="0" smtClean="0"/>
          </a:p>
        </p:txBody>
      </p:sp>
      <p:pic>
        <p:nvPicPr>
          <p:cNvPr id="8" name="Picture 2" descr="C:\Users\Владелец\Desktop\3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1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C:\Users\Владелец\Desktop\4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304" y="10240"/>
            <a:ext cx="9147304" cy="6866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C:\Users\Владелец\Desktop\5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20"/>
            <a:ext cx="9144000" cy="68641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C:\Users\Владелец\Desktop\6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20"/>
            <a:ext cx="9144000" cy="68641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C:\Users\Владелец\Desktop\7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20"/>
            <a:ext cx="9144000" cy="68641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C:\Users\Владелец\Desktop\8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20"/>
            <a:ext cx="9144000" cy="68641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C:\Users\Владелец\Desktop\10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196"/>
            <a:ext cx="9144000" cy="68641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D3D5DB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78</TotalTime>
  <Words>8</Words>
  <Application>Microsoft Office PowerPoint</Application>
  <PresentationFormat>Экран (4:3)</PresentationFormat>
  <Paragraphs>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Педагогические технологии  в ДОУ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ёёёёёёёёёёёёёё</vt:lpstr>
      <vt:lpstr>Слайд 12</vt:lpstr>
      <vt:lpstr>ё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</dc:creator>
  <cp:lastModifiedBy>otklik</cp:lastModifiedBy>
  <cp:revision>12</cp:revision>
  <dcterms:created xsi:type="dcterms:W3CDTF">2012-08-30T19:35:31Z</dcterms:created>
  <dcterms:modified xsi:type="dcterms:W3CDTF">2014-05-11T14:24:36Z</dcterms:modified>
</cp:coreProperties>
</file>