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357298"/>
            <a:ext cx="7072362" cy="278608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sz="9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ysDash"/>
                </a:ln>
                <a:solidFill>
                  <a:srgbClr val="FF21D5"/>
                </a:solidFill>
                <a:latin typeface="Comic Sans MS" pitchFamily="66" charset="0"/>
              </a:rPr>
              <a:t>Азбука</a:t>
            </a:r>
            <a:endParaRPr lang="ru-RU" sz="9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ash"/>
              </a:ln>
              <a:solidFill>
                <a:srgbClr val="FF21D5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643446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Обучение грамоте, 1 </a:t>
            </a:r>
            <a:r>
              <a:rPr lang="ru-RU" sz="24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кл</a:t>
            </a:r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Марченко Е.В., МБОУ СОШ №3</a:t>
            </a:r>
          </a:p>
          <a:p>
            <a:pPr algn="ctr"/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г. Красный Сулин, Ростовская обл.</a:t>
            </a:r>
            <a:endParaRPr lang="ru-RU" sz="2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кал\Desktop\разобрать\грамота\буквы 3\103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42918"/>
            <a:ext cx="5786478" cy="552528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C:\Users\кал\Desktop\разобрать\грамота\буквы 3\103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71546"/>
            <a:ext cx="5223024" cy="500539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кал\Desktop\разобрать\грамота\буквы 3\103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71480"/>
            <a:ext cx="5594368" cy="559436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кал\Desktop\разобрать\грамота\буквы 3\103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928670"/>
            <a:ext cx="5643602" cy="519289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кал\Desktop\разобрать\грамота\буквы 3\103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14356"/>
            <a:ext cx="5929354" cy="586758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кал\Desktop\разобрать\грамота\буквы 3\103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00108"/>
            <a:ext cx="5572164" cy="549477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кал\Desktop\разобрать\грамота\буквы 3\103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05315"/>
            <a:ext cx="5857916" cy="565451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кал\Desktop\разобрать\грамота\буквы 3\103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6286544" cy="600277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кал\Desktop\разобрать\грамота\буквы 3\103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53726"/>
            <a:ext cx="5857916" cy="567485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кал\Desktop\разобрать\грамота\буквы 3\103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85794"/>
            <a:ext cx="6265033" cy="578645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л\Desktop\разобрать\грамота\буквы 3\103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71480"/>
            <a:ext cx="6357982" cy="591645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:\Users\кал\Desktop\разобрать\грамота\буквы 3\103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214422"/>
            <a:ext cx="5138753" cy="515665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Users\кал\Desktop\разобрать\грамота\буквы 3\103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71480"/>
            <a:ext cx="5913455" cy="579025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ал\Desktop\разобрать\грамота\буквы 3\103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86939"/>
            <a:ext cx="6049981" cy="607106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кал\Desktop\разобрать\грамота\буквы 3\103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6484959" cy="628230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кал\Desktop\разобрать\грамота\буквы 3\103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657801"/>
            <a:ext cx="6127769" cy="570222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кал\Desktop\разобрать\грамота\буквы 3\103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71480"/>
            <a:ext cx="5984893" cy="592255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кал\Desktop\разобрать\грамота\буквы 3\103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81980"/>
            <a:ext cx="6342083" cy="627602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кал\Desktop\разобрать\грамота\буквы 3\103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6270645" cy="585695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кал\Desktop\разобрать\грамота\буквы 3\103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28604"/>
            <a:ext cx="6199207" cy="607005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кал\Desktop\разобрать\грамота\буквы 3\103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77821"/>
            <a:ext cx="5770579" cy="577057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л\Desktop\разобрать\грамота\буквы 3\103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356"/>
            <a:ext cx="5554507" cy="543878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кал\Desktop\разобрать\грамота\буквы 3\103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28604"/>
            <a:ext cx="5984893" cy="583942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кал\Desktop\разобрать\грамота\буквы 3\103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6484959" cy="625978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кал\Desktop\разобрать\грамота\буквы 3\103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71480"/>
            <a:ext cx="6342083" cy="60778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кал\Desktop\разобрать\грамота\буквы 3\103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6127769" cy="606393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:\Users\кал\Desktop\разобрать\грамота\буквы 3\1030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642918"/>
            <a:ext cx="6342083" cy="592368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л\Desktop\разобрать\грамота\буквы 3\103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71480"/>
            <a:ext cx="5943616" cy="594361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ал\Desktop\разобрать\грамота\буквы 3\103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736"/>
            <a:ext cx="6429420" cy="629547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ал\Desktop\разобрать\грамота\буквы 3\103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85794"/>
            <a:ext cx="6055339" cy="559277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ал\Desktop\разобрать\грамота\буквы 3\103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6000792" cy="585493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ал\Desktop\разобрать\грамота\буквы 3\103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387" y="571480"/>
            <a:ext cx="5631503" cy="529908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ал\Desktop\разобрать\грамота\буквы 3\103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928670"/>
            <a:ext cx="5922083" cy="56753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Экран (4:3)</PresentationFormat>
  <Paragraphs>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2</cp:revision>
  <dcterms:created xsi:type="dcterms:W3CDTF">2011-11-15T17:21:29Z</dcterms:created>
  <dcterms:modified xsi:type="dcterms:W3CDTF">2013-09-28T04:34:03Z</dcterms:modified>
</cp:coreProperties>
</file>