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4213" y="260350"/>
            <a:ext cx="7959725" cy="1368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Муниципальное автономное дошкольное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образовательное учреждение Белоярского района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«Центр развития ребенка – детский сад «Сказка»</a:t>
            </a:r>
            <a:b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000" b="1" i="1" dirty="0">
                <a:solidFill>
                  <a:srgbClr val="4F81BD">
                    <a:lumMod val="75000"/>
                  </a:srgbClr>
                </a:solidFill>
                <a:latin typeface="Georgia" pitchFamily="18" charset="0"/>
                <a:ea typeface="+mj-ea"/>
                <a:cs typeface="Times New Roman" pitchFamily="18" charset="0"/>
              </a:rPr>
              <a:t> г. Белоярский»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88653" y="2136007"/>
            <a:ext cx="5966698" cy="14588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транспорта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Окружающий мир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11413" y="4437063"/>
            <a:ext cx="6400800" cy="9366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Воспитатель: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Козлова </a:t>
            </a:r>
            <a:r>
              <a:rPr lang="ru-RU" sz="32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Файруза</a:t>
            </a:r>
            <a:r>
              <a:rPr lang="ru-RU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b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Нафисовна</a:t>
            </a: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4140200" y="5876925"/>
            <a:ext cx="73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1500" b="1">
                <a:solidFill>
                  <a:srgbClr val="376092"/>
                </a:solidFill>
                <a:latin typeface="Calibri" pitchFamily="34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бульдозе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8691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велосипе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автомобил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самосвал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92494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экскавато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92494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автобус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92494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04664"/>
            <a:ext cx="714971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пассажирский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95" y="404664"/>
            <a:ext cx="636674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воздушный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C:\Users\1\Desktop\тракто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ях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1317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велосипе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самолё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1317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воздушный-ша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0689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вертолёт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068960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235" y="404664"/>
            <a:ext cx="521046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водный </a:t>
            </a:r>
          </a:p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C:\Users\1\Desktop\теплохо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мотоцик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поез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84984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пожарная-маши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1317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кате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01317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лодк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1317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Виды транспорта Окружающий мир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TERRA-BIT</dc:creator>
  <cp:lastModifiedBy>TERRA-BIT</cp:lastModifiedBy>
  <cp:revision>19</cp:revision>
  <dcterms:created xsi:type="dcterms:W3CDTF">2014-11-09T18:01:11Z</dcterms:created>
  <dcterms:modified xsi:type="dcterms:W3CDTF">2014-11-09T18:31:34Z</dcterms:modified>
</cp:coreProperties>
</file>