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67572-3B30-4BC5-8345-EACD1A44F0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C7081-5080-4218-A846-8FE94F292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37EC-7A81-48B4-A680-1DF481DF6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0FBF2-702C-4FE9-8961-674056D48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A0BE8-D763-4BA9-BA3C-055B517CD5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C4EEF-E312-4D0C-9EA3-883D4DA08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3DCAC-A429-4049-B007-124437470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CC254-C898-4E56-A01B-4A1506E9A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F335B-ABF8-4895-8895-D3862B9C8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1AAFF-EC7B-4F0E-955F-5AF096D65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466D6-F095-4F08-AFA2-DEF71919A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1CD2A81-5BAD-4C73-A361-60FB22D0B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944"/>
          </a:xfrm>
        </p:spPr>
        <p:txBody>
          <a:bodyPr/>
          <a:lstStyle/>
          <a:p>
            <a:r>
              <a:rPr lang="ru-RU" sz="2400" dirty="0" smtClean="0"/>
              <a:t>окружающий мир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060848"/>
            <a:ext cx="7718203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что ест?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8688" y="6286500"/>
            <a:ext cx="77152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70C0"/>
                </a:solidFill>
              </a:rPr>
              <a:t>Макрос создан программистом </a:t>
            </a:r>
            <a:r>
              <a:rPr lang="ru-RU" dirty="0" err="1">
                <a:solidFill>
                  <a:srgbClr val="0070C0"/>
                </a:solidFill>
              </a:rPr>
              <a:t>Хансом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Хофманом</a:t>
            </a:r>
            <a:r>
              <a:rPr lang="ru-RU" dirty="0">
                <a:solidFill>
                  <a:srgbClr val="0070C0"/>
                </a:solidFill>
              </a:rPr>
              <a:t> (Германия)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4213" y="260350"/>
            <a:ext cx="7959725" cy="13684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Georgia" pitchFamily="18" charset="0"/>
                <a:ea typeface="+mj-ea"/>
                <a:cs typeface="Times New Roman" pitchFamily="18" charset="0"/>
              </a:rPr>
              <a:t>Муниципальное автономное дошкольное</a:t>
            </a:r>
            <a:b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Georgia" pitchFamily="18" charset="0"/>
                <a:ea typeface="+mj-ea"/>
                <a:cs typeface="Times New Roman" pitchFamily="18" charset="0"/>
              </a:rPr>
            </a:b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Georgia" pitchFamily="18" charset="0"/>
                <a:ea typeface="+mj-ea"/>
                <a:cs typeface="Times New Roman" pitchFamily="18" charset="0"/>
              </a:rPr>
              <a:t> образовательное учреждение Белоярского района</a:t>
            </a:r>
            <a:b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Georgia" pitchFamily="18" charset="0"/>
                <a:ea typeface="+mj-ea"/>
                <a:cs typeface="Times New Roman" pitchFamily="18" charset="0"/>
              </a:rPr>
            </a:b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Georgia" pitchFamily="18" charset="0"/>
                <a:ea typeface="+mj-ea"/>
                <a:cs typeface="Times New Roman" pitchFamily="18" charset="0"/>
              </a:rPr>
              <a:t> «Центр развития ребенка – детский сад «Сказка»</a:t>
            </a:r>
            <a:b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Georgia" pitchFamily="18" charset="0"/>
                <a:ea typeface="+mj-ea"/>
                <a:cs typeface="Times New Roman" pitchFamily="18" charset="0"/>
              </a:rPr>
            </a:b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Georgia" pitchFamily="18" charset="0"/>
                <a:ea typeface="+mj-ea"/>
                <a:cs typeface="Times New Roman" pitchFamily="18" charset="0"/>
              </a:rPr>
              <a:t> г. Белоярский»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411413" y="4437063"/>
            <a:ext cx="6400800" cy="936625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Воспитатель:</a:t>
            </a:r>
          </a:p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Козлова </a:t>
            </a:r>
            <a:r>
              <a:rPr lang="ru-RU" sz="3200" b="1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Файруза</a:t>
            </a:r>
            <a:r>
              <a:rPr lang="ru-RU" sz="32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</a:t>
            </a:r>
            <a:r>
              <a:rPr lang="ru-RU" sz="3200" b="1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Нафисовна</a:t>
            </a:r>
            <a:endParaRPr lang="ru-RU" sz="3200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8" name="Прямоугольник 9"/>
          <p:cNvSpPr>
            <a:spLocks noChangeArrowheads="1"/>
          </p:cNvSpPr>
          <p:nvPr/>
        </p:nvSpPr>
        <p:spPr bwMode="auto">
          <a:xfrm>
            <a:off x="4140200" y="5876925"/>
            <a:ext cx="7302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</a:pPr>
            <a:r>
              <a:rPr lang="ru-RU" sz="1500" b="1">
                <a:solidFill>
                  <a:srgbClr val="376092"/>
                </a:solidFill>
                <a:latin typeface="Calibri" pitchFamily="34" charset="0"/>
              </a:rPr>
              <a:t>2014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Рисунок 5" descr="C:\Users\1\Desktop\медведь.jpg"/>
          <p:cNvPicPr>
            <a:picLocks noChangeAspect="1" noChangeArrowheads="1"/>
          </p:cNvPicPr>
          <p:nvPr/>
        </p:nvPicPr>
        <p:blipFill>
          <a:blip r:embed="rId2" cstate="print"/>
          <a:srcRect l="18579" t="17496" r="27248" b="38081"/>
          <a:stretch>
            <a:fillRect/>
          </a:stretch>
        </p:blipFill>
        <p:spPr bwMode="auto">
          <a:xfrm>
            <a:off x="3420219" y="1340768"/>
            <a:ext cx="244792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6" descr="C:\Users\1\Desktop\трава.jpg"/>
          <p:cNvPicPr>
            <a:picLocks noChangeAspect="1" noChangeArrowheads="1"/>
          </p:cNvPicPr>
          <p:nvPr/>
        </p:nvPicPr>
        <p:blipFill>
          <a:blip r:embed="rId3" cstate="print"/>
          <a:srcRect l="17496" t="15327" r="17496" b="34831"/>
          <a:stretch>
            <a:fillRect/>
          </a:stretch>
        </p:blipFill>
        <p:spPr bwMode="auto">
          <a:xfrm>
            <a:off x="3635896" y="4869160"/>
            <a:ext cx="20161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7" descr="C:\Users\1\Desktop\КОРОВА.jpg"/>
          <p:cNvPicPr>
            <a:picLocks noChangeAspect="1" noChangeArrowheads="1"/>
          </p:cNvPicPr>
          <p:nvPr/>
        </p:nvPicPr>
        <p:blipFill>
          <a:blip r:embed="rId4" cstate="print"/>
          <a:srcRect l="22913" t="16412" r="22913" b="36998"/>
          <a:stretch>
            <a:fillRect/>
          </a:stretch>
        </p:blipFill>
        <p:spPr bwMode="auto">
          <a:xfrm>
            <a:off x="395536" y="1340768"/>
            <a:ext cx="2519362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8" descr="C:\Users\1\Desktop\ЗАЯЦ.jpg"/>
          <p:cNvPicPr>
            <a:picLocks noChangeAspect="1" noChangeArrowheads="1"/>
          </p:cNvPicPr>
          <p:nvPr/>
        </p:nvPicPr>
        <p:blipFill>
          <a:blip r:embed="rId5" cstate="print"/>
          <a:srcRect l="23996" t="17496" r="26163" b="32664"/>
          <a:stretch>
            <a:fillRect/>
          </a:stretch>
        </p:blipFill>
        <p:spPr bwMode="auto">
          <a:xfrm>
            <a:off x="6444208" y="1340768"/>
            <a:ext cx="2304256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9" descr="C:\Users\1\Desktop\МОРКОВКА.jpg"/>
          <p:cNvPicPr>
            <a:picLocks noChangeAspect="1" noChangeArrowheads="1"/>
          </p:cNvPicPr>
          <p:nvPr/>
        </p:nvPicPr>
        <p:blipFill>
          <a:blip r:embed="rId6" cstate="print"/>
          <a:srcRect l="22913" t="17496" r="22913" b="34831"/>
          <a:stretch>
            <a:fillRect/>
          </a:stretch>
        </p:blipFill>
        <p:spPr bwMode="auto">
          <a:xfrm>
            <a:off x="755576" y="4869160"/>
            <a:ext cx="201612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4" descr="C:\Users\1\Desktop\мед.jpg"/>
          <p:cNvPicPr>
            <a:picLocks noChangeAspect="1" noChangeArrowheads="1"/>
          </p:cNvPicPr>
          <p:nvPr/>
        </p:nvPicPr>
        <p:blipFill>
          <a:blip r:embed="rId7" cstate="print"/>
          <a:srcRect l="27248" t="17496" r="25079" b="35915"/>
          <a:stretch>
            <a:fillRect/>
          </a:stretch>
        </p:blipFill>
        <p:spPr bwMode="auto">
          <a:xfrm>
            <a:off x="6516216" y="4941168"/>
            <a:ext cx="2016125" cy="158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21965E-6 L 0.00417 0.083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62428E-6 L -0.33073 -0.1623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16185E-6 L -2.5E-6 0.07329 " pathEditMode="relative" ptsTypes="AA">
                                      <p:cBhvr>
                                        <p:cTn id="1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6.93642E-7 L 8.33333E-7 0.0839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62428E-6 L 0.63785 -0.162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2948E-6 L -0.30712 -0.1782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C:\Users\1\Desktop\собака.jpg"/>
          <p:cNvPicPr>
            <a:picLocks noChangeAspect="1" noChangeArrowheads="1"/>
          </p:cNvPicPr>
          <p:nvPr/>
        </p:nvPicPr>
        <p:blipFill>
          <a:blip r:embed="rId2" cstate="print"/>
          <a:srcRect l="31580" t="15327" r="20746" b="27248"/>
          <a:stretch>
            <a:fillRect/>
          </a:stretch>
        </p:blipFill>
        <p:spPr bwMode="auto">
          <a:xfrm>
            <a:off x="6588125" y="4292600"/>
            <a:ext cx="20161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Рисунок 2" descr="C:\Users\1\Desktop\кость.jpg"/>
          <p:cNvPicPr>
            <a:picLocks noChangeAspect="1" noChangeArrowheads="1"/>
          </p:cNvPicPr>
          <p:nvPr/>
        </p:nvPicPr>
        <p:blipFill>
          <a:blip r:embed="rId3" cstate="print">
            <a:lum bright="-40000" contrast="20000"/>
          </a:blip>
          <a:srcRect l="23996" t="16412" r="23996" b="34831"/>
          <a:stretch>
            <a:fillRect/>
          </a:stretch>
        </p:blipFill>
        <p:spPr bwMode="auto">
          <a:xfrm>
            <a:off x="1331913" y="620713"/>
            <a:ext cx="18002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3" descr="C:\Users\1\Desktop\кошка.jpg"/>
          <p:cNvPicPr>
            <a:picLocks noChangeAspect="1" noChangeArrowheads="1"/>
          </p:cNvPicPr>
          <p:nvPr/>
        </p:nvPicPr>
        <p:blipFill>
          <a:blip r:embed="rId4" cstate="print"/>
          <a:srcRect l="19662" t="16412" r="18579" b="29414"/>
          <a:stretch>
            <a:fillRect/>
          </a:stretch>
        </p:blipFill>
        <p:spPr bwMode="auto">
          <a:xfrm>
            <a:off x="6516688" y="2276475"/>
            <a:ext cx="2087562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4" descr="C:\Users\1\Desktop\молоко.jpg"/>
          <p:cNvPicPr>
            <a:picLocks noChangeAspect="1" noChangeArrowheads="1"/>
          </p:cNvPicPr>
          <p:nvPr/>
        </p:nvPicPr>
        <p:blipFill>
          <a:blip r:embed="rId5" cstate="print">
            <a:lum bright="-20000"/>
          </a:blip>
          <a:srcRect l="23996" t="16412" r="22913" b="32664"/>
          <a:stretch>
            <a:fillRect/>
          </a:stretch>
        </p:blipFill>
        <p:spPr bwMode="auto">
          <a:xfrm>
            <a:off x="1331913" y="4581525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Рисунок 5" descr="C:\Users\1\Desktop\БЕЛКА.jpg"/>
          <p:cNvPicPr>
            <a:picLocks noChangeAspect="1" noChangeArrowheads="1"/>
          </p:cNvPicPr>
          <p:nvPr/>
        </p:nvPicPr>
        <p:blipFill>
          <a:blip r:embed="rId6" cstate="print"/>
          <a:srcRect l="23996" t="17496" r="21829" b="32664"/>
          <a:stretch>
            <a:fillRect/>
          </a:stretch>
        </p:blipFill>
        <p:spPr bwMode="auto">
          <a:xfrm>
            <a:off x="6516688" y="476250"/>
            <a:ext cx="20161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Рисунок 6" descr="C:\Users\1\Desktop\ОРЕХИ.jpg"/>
          <p:cNvPicPr>
            <a:picLocks noChangeAspect="1" noChangeArrowheads="1"/>
          </p:cNvPicPr>
          <p:nvPr/>
        </p:nvPicPr>
        <p:blipFill>
          <a:blip r:embed="rId7" cstate="print"/>
          <a:srcRect l="25079" t="17496" r="25079" b="33748"/>
          <a:stretch>
            <a:fillRect/>
          </a:stretch>
        </p:blipFill>
        <p:spPr bwMode="auto">
          <a:xfrm>
            <a:off x="1323379" y="2502098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4798E-6 L 0.18507 0.571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2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58382E-6 L -0.15747 -3.58382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50289E-6 L 0.18507 -0.3093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-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12139E-6 L -0.14566 3.12139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19653E-6 L -0.14184 0.005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32948E-6 L 0.19375 -0.2897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-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C:\Users\1\Desktop\Обезьяна.jpg"/>
          <p:cNvPicPr>
            <a:picLocks noChangeAspect="1" noChangeArrowheads="1"/>
          </p:cNvPicPr>
          <p:nvPr/>
        </p:nvPicPr>
        <p:blipFill>
          <a:blip r:embed="rId2" cstate="print"/>
          <a:srcRect l="21829" t="21829" r="21831" b="33748"/>
          <a:stretch>
            <a:fillRect/>
          </a:stretch>
        </p:blipFill>
        <p:spPr bwMode="auto">
          <a:xfrm>
            <a:off x="1042988" y="692150"/>
            <a:ext cx="237648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2" descr="C:\Users\1\Desktop\КАПУСТА.jpg"/>
          <p:cNvPicPr>
            <a:picLocks noChangeAspect="1" noChangeArrowheads="1"/>
          </p:cNvPicPr>
          <p:nvPr/>
        </p:nvPicPr>
        <p:blipFill>
          <a:blip r:embed="rId3" cstate="print"/>
          <a:srcRect l="23996" t="17496" r="23996" b="31581"/>
          <a:stretch>
            <a:fillRect/>
          </a:stretch>
        </p:blipFill>
        <p:spPr bwMode="auto">
          <a:xfrm>
            <a:off x="6208712" y="4753173"/>
            <a:ext cx="17272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3" descr="C:\Users\1\Desktop\коза.jpg"/>
          <p:cNvPicPr>
            <a:picLocks noChangeAspect="1" noChangeArrowheads="1"/>
          </p:cNvPicPr>
          <p:nvPr/>
        </p:nvPicPr>
        <p:blipFill>
          <a:blip r:embed="rId4" cstate="print"/>
          <a:srcRect l="19662" t="18579" r="20746" b="32664"/>
          <a:stretch>
            <a:fillRect/>
          </a:stretch>
        </p:blipFill>
        <p:spPr bwMode="auto">
          <a:xfrm>
            <a:off x="1042988" y="2636838"/>
            <a:ext cx="23764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4" descr="C:\Users\1\Desktop\Бананы.jpg"/>
          <p:cNvPicPr>
            <a:picLocks noChangeAspect="1" noChangeArrowheads="1"/>
          </p:cNvPicPr>
          <p:nvPr/>
        </p:nvPicPr>
        <p:blipFill>
          <a:blip r:embed="rId5" cstate="print"/>
          <a:srcRect l="23996" t="21829" r="22913" b="32664"/>
          <a:stretch>
            <a:fillRect/>
          </a:stretch>
        </p:blipFill>
        <p:spPr bwMode="auto">
          <a:xfrm>
            <a:off x="6243637" y="2654696"/>
            <a:ext cx="17287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5" descr="C:\Users\1\Desktop\лягушка.jpg"/>
          <p:cNvPicPr>
            <a:picLocks noChangeAspect="1" noChangeArrowheads="1"/>
          </p:cNvPicPr>
          <p:nvPr/>
        </p:nvPicPr>
        <p:blipFill>
          <a:blip r:embed="rId6" cstate="print"/>
          <a:srcRect l="22913" t="17496" r="22913" b="34831"/>
          <a:stretch>
            <a:fillRect/>
          </a:stretch>
        </p:blipFill>
        <p:spPr bwMode="auto">
          <a:xfrm>
            <a:off x="1116013" y="4868863"/>
            <a:ext cx="237648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Рисунок 6" descr="C:\Users\1\Desktop\жук.jpg"/>
          <p:cNvPicPr>
            <a:picLocks noChangeAspect="1" noChangeArrowheads="1"/>
          </p:cNvPicPr>
          <p:nvPr/>
        </p:nvPicPr>
        <p:blipFill>
          <a:blip r:embed="rId7" cstate="print"/>
          <a:srcRect l="30498" t="21829" r="26163" b="35915"/>
          <a:stretch>
            <a:fillRect/>
          </a:stretch>
        </p:blipFill>
        <p:spPr bwMode="auto">
          <a:xfrm>
            <a:off x="6252567" y="753467"/>
            <a:ext cx="16573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89017E-6 L 0.13802 -2.8901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18 0.00277 L -0.16702 -0.2804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08092E-6 L 0.13385 2.08092E-6 " pathEditMode="relative" ptsTypes="AA">
                                      <p:cBhvr>
                                        <p:cTn id="1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18 -0.01457 L -0.1632 -0.3082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51445E-7 L 0.13785 -7.51445E-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4 0.00161 L -0.17205 0.59953 " pathEditMode="relative" ptsTypes="AA">
                                      <p:cBhvr>
                                        <p:cTn id="31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25</Words>
  <Application>Microsoft Office PowerPoint</Application>
  <PresentationFormat>Экран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Оформление по умолчанию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TERRA-BIT</cp:lastModifiedBy>
  <cp:revision>58</cp:revision>
  <dcterms:created xsi:type="dcterms:W3CDTF">2010-04-23T03:00:43Z</dcterms:created>
  <dcterms:modified xsi:type="dcterms:W3CDTF">2014-11-06T18:59:17Z</dcterms:modified>
</cp:coreProperties>
</file>