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0" r:id="rId3"/>
    <p:sldId id="258" r:id="rId4"/>
    <p:sldId id="282" r:id="rId5"/>
    <p:sldId id="259" r:id="rId6"/>
    <p:sldId id="266" r:id="rId7"/>
    <p:sldId id="267" r:id="rId8"/>
    <p:sldId id="272" r:id="rId9"/>
    <p:sldId id="268" r:id="rId10"/>
    <p:sldId id="271" r:id="rId11"/>
    <p:sldId id="269" r:id="rId12"/>
    <p:sldId id="270" r:id="rId13"/>
    <p:sldId id="280" r:id="rId14"/>
    <p:sldId id="273" r:id="rId15"/>
    <p:sldId id="274" r:id="rId16"/>
    <p:sldId id="279" r:id="rId17"/>
    <p:sldId id="276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E97A-34F3-4ABF-BD25-ACCD0583D948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E268-C804-46F0-BFAD-76FC79F061A6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E97A-34F3-4ABF-BD25-ACCD0583D948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E268-C804-46F0-BFAD-76FC79F06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E97A-34F3-4ABF-BD25-ACCD0583D948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E268-C804-46F0-BFAD-76FC79F06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E97A-34F3-4ABF-BD25-ACCD0583D948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E268-C804-46F0-BFAD-76FC79F06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E97A-34F3-4ABF-BD25-ACCD0583D948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E268-C804-46F0-BFAD-76FC79F061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E97A-34F3-4ABF-BD25-ACCD0583D948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E268-C804-46F0-BFAD-76FC79F06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E97A-34F3-4ABF-BD25-ACCD0583D948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E268-C804-46F0-BFAD-76FC79F06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E97A-34F3-4ABF-BD25-ACCD0583D948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E268-C804-46F0-BFAD-76FC79F06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E97A-34F3-4ABF-BD25-ACCD0583D948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E268-C804-46F0-BFAD-76FC79F06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E97A-34F3-4ABF-BD25-ACCD0583D948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E268-C804-46F0-BFAD-76FC79F061A6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E97A-34F3-4ABF-BD25-ACCD0583D948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E268-C804-46F0-BFAD-76FC79F061A6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269E97A-34F3-4ABF-BD25-ACCD0583D948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BBAE268-C804-46F0-BFAD-76FC79F061A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Александр Сергеевич  Пушкин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85" y="1600200"/>
            <a:ext cx="3666030" cy="4525963"/>
          </a:xfrm>
        </p:spPr>
      </p:pic>
    </p:spTree>
    <p:extLst>
      <p:ext uri="{BB962C8B-B14F-4D97-AF65-F5344CB8AC3E}">
        <p14:creationId xmlns:p14="http://schemas.microsoft.com/office/powerpoint/2010/main" val="36379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«Ты, бесёнок, ещё молоденек,</a:t>
            </a:r>
            <a:br>
              <a:rPr lang="ru-RU" dirty="0" smtClean="0"/>
            </a:br>
            <a:r>
              <a:rPr lang="ru-RU" dirty="0" smtClean="0"/>
              <a:t>Со мною тягаться слабенек;</a:t>
            </a:r>
            <a:br>
              <a:rPr lang="ru-RU" dirty="0" smtClean="0"/>
            </a:br>
            <a:r>
              <a:rPr lang="ru-RU" dirty="0" smtClean="0"/>
              <a:t>Это было б лишь времени трата.</a:t>
            </a:r>
            <a:br>
              <a:rPr lang="ru-RU" dirty="0" smtClean="0"/>
            </a:br>
            <a:r>
              <a:rPr lang="ru-RU" dirty="0" smtClean="0"/>
              <a:t>Обгони-ка сперва моего брата».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76" y="2492896"/>
            <a:ext cx="5301823" cy="40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Бедненький бес</a:t>
            </a:r>
            <a:br>
              <a:rPr lang="ru-RU" dirty="0" smtClean="0"/>
            </a:br>
            <a:r>
              <a:rPr lang="ru-RU" dirty="0" smtClean="0"/>
              <a:t>Под кобылу подлез.</a:t>
            </a:r>
            <a:br>
              <a:rPr lang="ru-RU" dirty="0" smtClean="0"/>
            </a:br>
            <a:r>
              <a:rPr lang="ru-RU" dirty="0" smtClean="0"/>
              <a:t>Приподнял кобылу, два шага шагнул,</a:t>
            </a:r>
            <a:br>
              <a:rPr lang="ru-RU" dirty="0" smtClean="0"/>
            </a:br>
            <a:r>
              <a:rPr lang="ru-RU" dirty="0" smtClean="0"/>
              <a:t>На третьем упал, ножки протянул»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86258"/>
            <a:ext cx="336832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«И руками–то снести не смог,</a:t>
            </a:r>
            <a:br>
              <a:rPr lang="ru-RU" dirty="0" smtClean="0"/>
            </a:br>
            <a:r>
              <a:rPr lang="ru-RU" dirty="0" smtClean="0"/>
              <a:t>А я, смотри, снесу промеж ног».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308" y="1700808"/>
            <a:ext cx="5682692" cy="48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поп, завидя </a:t>
            </a:r>
            <a:r>
              <a:rPr lang="ru-RU" dirty="0" err="1" smtClean="0"/>
              <a:t>Балду</a:t>
            </a:r>
            <a:r>
              <a:rPr lang="ru-RU" dirty="0" smtClean="0"/>
              <a:t>, вскакивает,</a:t>
            </a:r>
            <a:br>
              <a:rPr lang="ru-RU" dirty="0" smtClean="0"/>
            </a:br>
            <a:r>
              <a:rPr lang="ru-RU" dirty="0" smtClean="0"/>
              <a:t>За попадью прячется,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28800"/>
            <a:ext cx="46285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 страху корячится.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43" y="1340768"/>
            <a:ext cx="5576168" cy="516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Бедный поп</a:t>
            </a:r>
            <a:br>
              <a:rPr lang="ru-RU" dirty="0" smtClean="0"/>
            </a:br>
            <a:r>
              <a:rPr lang="ru-RU" dirty="0" smtClean="0"/>
              <a:t>Подставил лоб:</a:t>
            </a:r>
            <a:br>
              <a:rPr lang="ru-RU" dirty="0" smtClean="0"/>
            </a:br>
            <a:r>
              <a:rPr lang="ru-RU" dirty="0" smtClean="0"/>
              <a:t>С первого щелка </a:t>
            </a:r>
            <a:br>
              <a:rPr lang="ru-RU" dirty="0" smtClean="0"/>
            </a:br>
            <a:r>
              <a:rPr lang="ru-RU" dirty="0" smtClean="0"/>
              <a:t>Прыгнул поп до потолка;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20888"/>
            <a:ext cx="44644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с третьего щелка</a:t>
            </a:r>
            <a:br>
              <a:rPr lang="ru-RU" dirty="0" smtClean="0"/>
            </a:br>
            <a:r>
              <a:rPr lang="ru-RU" dirty="0" smtClean="0"/>
              <a:t>Вышибло ум у старика.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64" y="1916832"/>
            <a:ext cx="462507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4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«Не гонялся бы ты, поп, за дешевизной»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627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Презентацию подготовила </a:t>
            </a:r>
            <a:br>
              <a:rPr lang="ru-RU" dirty="0" smtClean="0"/>
            </a:br>
            <a:r>
              <a:rPr lang="ru-RU" dirty="0" smtClean="0"/>
              <a:t>                       воспитатель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i="1" dirty="0" smtClean="0"/>
              <a:t>Шинкарева Светлана Вячеславовна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087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8680"/>
            <a:ext cx="4824536" cy="5832648"/>
          </a:xfrm>
        </p:spPr>
      </p:pic>
    </p:spTree>
    <p:extLst>
      <p:ext uri="{BB962C8B-B14F-4D97-AF65-F5344CB8AC3E}">
        <p14:creationId xmlns:p14="http://schemas.microsoft.com/office/powerpoint/2010/main" val="32389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Жил-был поп,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Толоконный лоб.</a:t>
            </a:r>
            <a:br>
              <a:rPr lang="ru-RU" dirty="0" smtClean="0"/>
            </a:br>
            <a:r>
              <a:rPr lang="ru-RU" dirty="0" smtClean="0"/>
              <a:t>Пошел поп по базару,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20888"/>
            <a:ext cx="5040561" cy="3816424"/>
          </a:xfrm>
        </p:spPr>
      </p:pic>
    </p:spTree>
    <p:extLst>
      <p:ext uri="{BB962C8B-B14F-4D97-AF65-F5344CB8AC3E}">
        <p14:creationId xmlns:p14="http://schemas.microsoft.com/office/powerpoint/2010/main" val="35763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Посмотреть кой-какого товару.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16832"/>
            <a:ext cx="5040560" cy="4176464"/>
          </a:xfrm>
        </p:spPr>
      </p:pic>
    </p:spTree>
    <p:extLst>
      <p:ext uri="{BB962C8B-B14F-4D97-AF65-F5344CB8AC3E}">
        <p14:creationId xmlns:p14="http://schemas.microsoft.com/office/powerpoint/2010/main" val="631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dirty="0" smtClean="0"/>
              <a:t>«Нужен мне работник:</a:t>
            </a:r>
            <a:br>
              <a:rPr lang="ru-RU" dirty="0" smtClean="0"/>
            </a:br>
            <a:r>
              <a:rPr lang="ru-RU" dirty="0" smtClean="0"/>
              <a:t>Повар, конюх и плотник.</a:t>
            </a:r>
            <a:br>
              <a:rPr lang="ru-RU" dirty="0" smtClean="0"/>
            </a:br>
            <a:r>
              <a:rPr lang="ru-RU" dirty="0" smtClean="0"/>
              <a:t>А где мне найти такого</a:t>
            </a:r>
            <a:br>
              <a:rPr lang="ru-RU" dirty="0" smtClean="0"/>
            </a:br>
            <a:r>
              <a:rPr lang="ru-RU" dirty="0" smtClean="0"/>
              <a:t>Служителя не слишком дорогого».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3528392" cy="3960440"/>
          </a:xfrm>
        </p:spPr>
      </p:pic>
    </p:spTree>
    <p:extLst>
      <p:ext uri="{BB962C8B-B14F-4D97-AF65-F5344CB8AC3E}">
        <p14:creationId xmlns:p14="http://schemas.microsoft.com/office/powerpoint/2010/main" val="109177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Попадья говорит: «Знаю средство,</a:t>
            </a:r>
            <a:br>
              <a:rPr lang="ru-RU" dirty="0" smtClean="0"/>
            </a:br>
            <a:r>
              <a:rPr lang="ru-RU" dirty="0" smtClean="0"/>
              <a:t>Как удалить от нас такое </a:t>
            </a:r>
            <a:r>
              <a:rPr lang="ru-RU" dirty="0" err="1" smtClean="0"/>
              <a:t>бедство</a:t>
            </a:r>
            <a:r>
              <a:rPr lang="ru-RU" dirty="0" smtClean="0"/>
              <a:t>…»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2776"/>
            <a:ext cx="5792192" cy="508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Там он стал верёвку крутить</a:t>
            </a:r>
            <a:br>
              <a:rPr lang="ru-RU" dirty="0" smtClean="0"/>
            </a:br>
            <a:r>
              <a:rPr lang="ru-RU" dirty="0" smtClean="0"/>
              <a:t>Да конец её в море мочить.</a:t>
            </a:r>
            <a:br>
              <a:rPr lang="ru-RU" dirty="0" smtClean="0"/>
            </a:br>
            <a:r>
              <a:rPr lang="ru-RU" dirty="0" smtClean="0"/>
              <a:t>Вот из моря вышел старый Бес:</a:t>
            </a:r>
            <a:br>
              <a:rPr lang="ru-RU" dirty="0" smtClean="0"/>
            </a:br>
            <a:r>
              <a:rPr lang="ru-RU" dirty="0" smtClean="0"/>
              <a:t>«Зачем ты, </a:t>
            </a:r>
            <a:r>
              <a:rPr lang="ru-RU" dirty="0" err="1" smtClean="0"/>
              <a:t>Балда</a:t>
            </a:r>
            <a:r>
              <a:rPr lang="ru-RU" dirty="0" smtClean="0"/>
              <a:t>, к нам залез?»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92896"/>
            <a:ext cx="48006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Беса старого взяла тут унылость.</a:t>
            </a:r>
            <a:br>
              <a:rPr lang="ru-RU" dirty="0" smtClean="0"/>
            </a:br>
            <a:r>
              <a:rPr lang="ru-RU" dirty="0" smtClean="0"/>
              <a:t>«Скажи, за что такая немилость?»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4015730" cy="47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«Где тебе тягаться со мною,</a:t>
            </a:r>
            <a:br>
              <a:rPr lang="ru-RU" dirty="0" smtClean="0"/>
            </a:br>
            <a:r>
              <a:rPr lang="ru-RU" dirty="0" smtClean="0"/>
              <a:t>Со мною, с самим </a:t>
            </a:r>
            <a:r>
              <a:rPr lang="ru-RU" dirty="0" err="1" smtClean="0"/>
              <a:t>Балдою</a:t>
            </a:r>
            <a:r>
              <a:rPr lang="ru-RU" dirty="0" smtClean="0"/>
              <a:t>?»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28800"/>
            <a:ext cx="5432152" cy="48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134</TotalTime>
  <Words>79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        Александр Сергеевич  Пушкин</vt:lpstr>
      <vt:lpstr>Презентация PowerPoint</vt:lpstr>
      <vt:lpstr>Жил-был поп, Толоконный лоб. Пошел поп по базару, </vt:lpstr>
      <vt:lpstr>Посмотреть кой-какого товару.</vt:lpstr>
      <vt:lpstr>«Нужен мне работник: Повар, конюх и плотник. А где мне найти такого Служителя не слишком дорогого».</vt:lpstr>
      <vt:lpstr>Попадья говорит: «Знаю средство, Как удалить от нас такое бедство…»</vt:lpstr>
      <vt:lpstr>Там он стал верёвку крутить Да конец её в море мочить. Вот из моря вышел старый Бес: «Зачем ты, Балда, к нам залез?»</vt:lpstr>
      <vt:lpstr>Беса старого взяла тут унылость. «Скажи, за что такая немилость?»</vt:lpstr>
      <vt:lpstr>«Где тебе тягаться со мною, Со мною, с самим Балдою?»</vt:lpstr>
      <vt:lpstr>«Ты, бесёнок, ещё молоденек, Со мною тягаться слабенек; Это было б лишь времени трата. Обгони-ка сперва моего брата».</vt:lpstr>
      <vt:lpstr>Бедненький бес Под кобылу подлез. Приподнял кобылу, два шага шагнул, На третьем упал, ножки протянул»</vt:lpstr>
      <vt:lpstr> «И руками–то снести не смог, А я, смотри, снесу промеж ног». </vt:lpstr>
      <vt:lpstr>А поп, завидя Балду, вскакивает, За попадью прячется,</vt:lpstr>
      <vt:lpstr> Со страху корячится.</vt:lpstr>
      <vt:lpstr>Бедный поп Подставил лоб: С первого щелка  Прыгнул поп до потолка;</vt:lpstr>
      <vt:lpstr>А с третьего щелка Вышибло ум у старика.</vt:lpstr>
      <vt:lpstr>«Не гонялся бы ты, поп, за дешевизной» </vt:lpstr>
      <vt:lpstr>          Презентацию подготовила                         воспитатель  Шинкарева Светлана Вячеславовна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2012-06-14T20:12:11Z</dcterms:created>
  <dcterms:modified xsi:type="dcterms:W3CDTF">2014-05-24T15:58:29Z</dcterms:modified>
</cp:coreProperties>
</file>