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1F9D2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D1CF-E0BB-4D5B-9CB3-96A7A74CAF9A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4A31-E3FE-48F3-9DA5-E5DA732A2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D1CF-E0BB-4D5B-9CB3-96A7A74CAF9A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4A31-E3FE-48F3-9DA5-E5DA732A2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D1CF-E0BB-4D5B-9CB3-96A7A74CAF9A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4A31-E3FE-48F3-9DA5-E5DA732A2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D1CF-E0BB-4D5B-9CB3-96A7A74CAF9A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4A31-E3FE-48F3-9DA5-E5DA732A2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D1CF-E0BB-4D5B-9CB3-96A7A74CAF9A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4A31-E3FE-48F3-9DA5-E5DA732A2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D1CF-E0BB-4D5B-9CB3-96A7A74CAF9A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4A31-E3FE-48F3-9DA5-E5DA732A2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D1CF-E0BB-4D5B-9CB3-96A7A74CAF9A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4A31-E3FE-48F3-9DA5-E5DA732A2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D1CF-E0BB-4D5B-9CB3-96A7A74CAF9A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4A31-E3FE-48F3-9DA5-E5DA732A2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D1CF-E0BB-4D5B-9CB3-96A7A74CAF9A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4A31-E3FE-48F3-9DA5-E5DA732A2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D1CF-E0BB-4D5B-9CB3-96A7A74CAF9A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4A31-E3FE-48F3-9DA5-E5DA732A2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D1CF-E0BB-4D5B-9CB3-96A7A74CAF9A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4A31-E3FE-48F3-9DA5-E5DA732A2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8D1CF-E0BB-4D5B-9CB3-96A7A74CAF9A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84A31-E3FE-48F3-9DA5-E5DA732A2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83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285728"/>
            <a:ext cx="648466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Логопедическое развлечение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«Путешествие в сказочную страну»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6286520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5050"/>
                </a:solidFill>
              </a:rPr>
              <a:t>Составитель: учитель- логопед Букина Е.Ю</a:t>
            </a:r>
            <a:endParaRPr lang="ru-RU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ratec_ivanus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3760914" cy="3896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 descr="carevich_i_seryj_vol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14488"/>
            <a:ext cx="3986221" cy="39160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revna_lagus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4057659" cy="40576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gusi-lebe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71612"/>
            <a:ext cx="4143403" cy="41434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jkina_izbus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4071966" cy="40719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2562" y="1571612"/>
            <a:ext cx="3767781" cy="394562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714488"/>
            <a:ext cx="5424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9efd_12e38f27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 descr="7468683_148679.jpg"/>
          <p:cNvPicPr>
            <a:picLocks noChangeAspect="1"/>
          </p:cNvPicPr>
          <p:nvPr/>
        </p:nvPicPr>
        <p:blipFill>
          <a:blip r:embed="rId3"/>
          <a:srcRect l="11428" t="14214" r="32857" b="6759"/>
          <a:stretch>
            <a:fillRect/>
          </a:stretch>
        </p:blipFill>
        <p:spPr>
          <a:xfrm>
            <a:off x="3071802" y="3497690"/>
            <a:ext cx="2571768" cy="2621225"/>
          </a:xfrm>
          <a:prstGeom prst="rect">
            <a:avLst/>
          </a:prstGeom>
        </p:spPr>
      </p:pic>
      <p:pic>
        <p:nvPicPr>
          <p:cNvPr id="8" name="Рисунок 7" descr="skazka_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285728"/>
            <a:ext cx="3714776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9efd_12e38f27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skazka_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3" y="1493702"/>
            <a:ext cx="3000397" cy="451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9efd_12e38f27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34191_html_c3c50d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63568"/>
            <a:ext cx="6000792" cy="6794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9efd_12e38f27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2240" y="548680"/>
            <a:ext cx="4774120" cy="593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9efd_12e38f27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skazka_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071678"/>
            <a:ext cx="1825300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9efd_12e38f27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81625616_emely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127" y="1357298"/>
            <a:ext cx="3745520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2014-03-03T07:40:14Z</dcterms:created>
  <dcterms:modified xsi:type="dcterms:W3CDTF">2014-03-17T06:38:12Z</dcterms:modified>
</cp:coreProperties>
</file>