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0" r:id="rId5"/>
    <p:sldId id="259" r:id="rId6"/>
    <p:sldId id="258" r:id="rId7"/>
    <p:sldId id="261" r:id="rId8"/>
    <p:sldId id="262" r:id="rId9"/>
    <p:sldId id="263" r:id="rId10"/>
    <p:sldId id="265" r:id="rId11"/>
    <p:sldId id="264" r:id="rId12"/>
    <p:sldId id="268" r:id="rId13"/>
    <p:sldId id="269" r:id="rId14"/>
    <p:sldId id="270" r:id="rId15"/>
    <p:sldId id="271" r:id="rId16"/>
    <p:sldId id="272" r:id="rId17"/>
    <p:sldId id="266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5D3948-02CB-4AC3-938D-6DECA1FE8D96}" type="doc">
      <dgm:prSet loTypeId="urn:microsoft.com/office/officeart/2005/8/layout/chevron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308E7D6-44B6-4D49-BE3B-75C9D267F9A0}">
      <dgm:prSet phldrT="[Текст]" custT="1"/>
      <dgm:spPr/>
      <dgm:t>
        <a:bodyPr/>
        <a:lstStyle/>
        <a:p>
          <a:r>
            <a:rPr lang="ru-RU" sz="2800" b="1" dirty="0" smtClean="0"/>
            <a:t>1</a:t>
          </a:r>
          <a:endParaRPr lang="ru-RU" sz="2800" b="1" dirty="0"/>
        </a:p>
      </dgm:t>
    </dgm:pt>
    <dgm:pt modelId="{0612F079-CD3C-4451-8DCA-5775945C54C4}" type="parTrans" cxnId="{320D0259-41E6-490B-A43C-45397C30C201}">
      <dgm:prSet/>
      <dgm:spPr/>
      <dgm:t>
        <a:bodyPr/>
        <a:lstStyle/>
        <a:p>
          <a:endParaRPr lang="ru-RU"/>
        </a:p>
      </dgm:t>
    </dgm:pt>
    <dgm:pt modelId="{9C272E45-1FC3-4409-9294-518B9725AFB7}" type="sibTrans" cxnId="{320D0259-41E6-490B-A43C-45397C30C201}">
      <dgm:prSet/>
      <dgm:spPr/>
      <dgm:t>
        <a:bodyPr/>
        <a:lstStyle/>
        <a:p>
          <a:endParaRPr lang="ru-RU"/>
        </a:p>
      </dgm:t>
    </dgm:pt>
    <dgm:pt modelId="{FE1AA98C-CB8E-45A4-896C-DD9EFA792A7D}">
      <dgm:prSet phldrT="[Текст]" custT="1"/>
      <dgm:spPr/>
      <dgm:t>
        <a:bodyPr/>
        <a:lstStyle/>
        <a:p>
          <a:endParaRPr lang="ru-RU" sz="2800" dirty="0"/>
        </a:p>
      </dgm:t>
    </dgm:pt>
    <dgm:pt modelId="{EF39E83E-2F56-4F42-B5EE-C4E184DC3F27}" type="parTrans" cxnId="{1B509618-3228-4724-9592-60F897FD8E5B}">
      <dgm:prSet/>
      <dgm:spPr/>
      <dgm:t>
        <a:bodyPr/>
        <a:lstStyle/>
        <a:p>
          <a:endParaRPr lang="ru-RU"/>
        </a:p>
      </dgm:t>
    </dgm:pt>
    <dgm:pt modelId="{67F34E16-86A6-4683-A096-1A656706E797}" type="sibTrans" cxnId="{1B509618-3228-4724-9592-60F897FD8E5B}">
      <dgm:prSet/>
      <dgm:spPr/>
      <dgm:t>
        <a:bodyPr/>
        <a:lstStyle/>
        <a:p>
          <a:endParaRPr lang="ru-RU"/>
        </a:p>
      </dgm:t>
    </dgm:pt>
    <dgm:pt modelId="{DD675494-A851-42CF-BED6-18A7041AFA7A}">
      <dgm:prSet phldrT="[Текст]" custT="1"/>
      <dgm:spPr/>
      <dgm:t>
        <a:bodyPr/>
        <a:lstStyle/>
        <a:p>
          <a:r>
            <a:rPr lang="ru-RU" sz="2800" dirty="0" smtClean="0"/>
            <a:t>2</a:t>
          </a:r>
          <a:endParaRPr lang="ru-RU" sz="2800" dirty="0"/>
        </a:p>
      </dgm:t>
    </dgm:pt>
    <dgm:pt modelId="{02D3422E-E201-42C6-A9D0-036088FEE0A5}" type="parTrans" cxnId="{BC171DC0-0EB8-4768-8D9C-4C3FB8E6F4FE}">
      <dgm:prSet/>
      <dgm:spPr/>
      <dgm:t>
        <a:bodyPr/>
        <a:lstStyle/>
        <a:p>
          <a:endParaRPr lang="ru-RU"/>
        </a:p>
      </dgm:t>
    </dgm:pt>
    <dgm:pt modelId="{1E461AAC-4414-4722-8BE1-A5886F39B778}" type="sibTrans" cxnId="{BC171DC0-0EB8-4768-8D9C-4C3FB8E6F4FE}">
      <dgm:prSet/>
      <dgm:spPr/>
      <dgm:t>
        <a:bodyPr/>
        <a:lstStyle/>
        <a:p>
          <a:endParaRPr lang="ru-RU"/>
        </a:p>
      </dgm:t>
    </dgm:pt>
    <dgm:pt modelId="{AC4D14BE-78E5-4F26-9D1F-A87E15FB422E}">
      <dgm:prSet phldrT="[Текст]" custT="1"/>
      <dgm:spPr/>
      <dgm:t>
        <a:bodyPr/>
        <a:lstStyle/>
        <a:p>
          <a:r>
            <a:rPr lang="ru-RU" sz="2800" dirty="0" smtClean="0"/>
            <a:t>3</a:t>
          </a:r>
          <a:endParaRPr lang="ru-RU" sz="2800" dirty="0"/>
        </a:p>
      </dgm:t>
    </dgm:pt>
    <dgm:pt modelId="{0F700B82-647C-46CB-A512-832B81A710BB}" type="parTrans" cxnId="{F7C6E9DF-DF1C-40A6-A109-E1723F027689}">
      <dgm:prSet/>
      <dgm:spPr/>
      <dgm:t>
        <a:bodyPr/>
        <a:lstStyle/>
        <a:p>
          <a:endParaRPr lang="ru-RU"/>
        </a:p>
      </dgm:t>
    </dgm:pt>
    <dgm:pt modelId="{21787105-519E-4ABC-AB67-5B5B74DA904B}" type="sibTrans" cxnId="{F7C6E9DF-DF1C-40A6-A109-E1723F027689}">
      <dgm:prSet/>
      <dgm:spPr/>
      <dgm:t>
        <a:bodyPr/>
        <a:lstStyle/>
        <a:p>
          <a:endParaRPr lang="ru-RU"/>
        </a:p>
      </dgm:t>
    </dgm:pt>
    <dgm:pt modelId="{B6F3E3ED-52E7-4C90-8348-2C12DF47C2AA}">
      <dgm:prSet phldrT="[Текст]" custT="1"/>
      <dgm:spPr/>
      <dgm:t>
        <a:bodyPr/>
        <a:lstStyle/>
        <a:p>
          <a:r>
            <a:rPr lang="ru-RU" sz="2400" dirty="0" smtClean="0"/>
            <a:t>4 </a:t>
          </a:r>
          <a:endParaRPr lang="ru-RU" sz="2400" dirty="0"/>
        </a:p>
      </dgm:t>
    </dgm:pt>
    <dgm:pt modelId="{CB0D774D-B7CE-44BC-85DC-3D5C84238163}" type="parTrans" cxnId="{06B14704-DD89-48C8-96AC-6B9AB9C3A72F}">
      <dgm:prSet/>
      <dgm:spPr/>
      <dgm:t>
        <a:bodyPr/>
        <a:lstStyle/>
        <a:p>
          <a:endParaRPr lang="ru-RU"/>
        </a:p>
      </dgm:t>
    </dgm:pt>
    <dgm:pt modelId="{4E0685C8-E548-47D1-9EAD-2DEAB0605849}" type="sibTrans" cxnId="{06B14704-DD89-48C8-96AC-6B9AB9C3A72F}">
      <dgm:prSet/>
      <dgm:spPr/>
      <dgm:t>
        <a:bodyPr/>
        <a:lstStyle/>
        <a:p>
          <a:endParaRPr lang="ru-RU"/>
        </a:p>
      </dgm:t>
    </dgm:pt>
    <dgm:pt modelId="{6E5FB9E4-01E4-4BB9-B45A-812041B76148}">
      <dgm:prSet custT="1"/>
      <dgm:spPr/>
      <dgm:t>
        <a:bodyPr/>
        <a:lstStyle/>
        <a:p>
          <a:r>
            <a:rPr lang="ru-RU" sz="1600" b="1" dirty="0" smtClean="0"/>
            <a:t>краткость  самого стишка и отдельных строк;</a:t>
          </a:r>
          <a:r>
            <a:rPr lang="ru-RU" sz="1600" dirty="0" smtClean="0"/>
            <a:t> </a:t>
          </a:r>
          <a:endParaRPr lang="ru-RU" sz="1600" b="1" dirty="0"/>
        </a:p>
      </dgm:t>
    </dgm:pt>
    <dgm:pt modelId="{B947DFCE-BAAA-41C3-862A-52DC15755616}" type="parTrans" cxnId="{110F4A74-4FA1-4857-BD11-A5D08F3BF167}">
      <dgm:prSet/>
      <dgm:spPr/>
      <dgm:t>
        <a:bodyPr/>
        <a:lstStyle/>
        <a:p>
          <a:endParaRPr lang="ru-RU"/>
        </a:p>
      </dgm:t>
    </dgm:pt>
    <dgm:pt modelId="{42D50BB8-0933-43F1-AC80-3C8332891EAA}" type="sibTrans" cxnId="{110F4A74-4FA1-4857-BD11-A5D08F3BF167}">
      <dgm:prSet/>
      <dgm:spPr/>
      <dgm:t>
        <a:bodyPr/>
        <a:lstStyle/>
        <a:p>
          <a:endParaRPr lang="ru-RU"/>
        </a:p>
      </dgm:t>
    </dgm:pt>
    <dgm:pt modelId="{16A3E3E6-DFD8-42E2-A35B-630FFE51A5D8}">
      <dgm:prSet custT="1"/>
      <dgm:spPr/>
      <dgm:t>
        <a:bodyPr/>
        <a:lstStyle/>
        <a:p>
          <a:r>
            <a:rPr lang="ru-RU" sz="1600" b="1" dirty="0" smtClean="0"/>
            <a:t>простота и  ясность знакомых детям образов;</a:t>
          </a:r>
          <a:r>
            <a:rPr lang="ru-RU" sz="1600" dirty="0" smtClean="0"/>
            <a:t> </a:t>
          </a:r>
          <a:endParaRPr lang="ru-RU" sz="1600" b="1" dirty="0"/>
        </a:p>
      </dgm:t>
    </dgm:pt>
    <dgm:pt modelId="{0CB4C44E-0C7F-46BC-A8FF-12156494CDF3}" type="parTrans" cxnId="{F43A8A42-8C05-4307-81D6-AD04A5EA32C1}">
      <dgm:prSet/>
      <dgm:spPr/>
      <dgm:t>
        <a:bodyPr/>
        <a:lstStyle/>
        <a:p>
          <a:endParaRPr lang="ru-RU"/>
        </a:p>
      </dgm:t>
    </dgm:pt>
    <dgm:pt modelId="{E9C7529E-5573-4F6F-B4D6-2CE0449047A1}" type="sibTrans" cxnId="{F43A8A42-8C05-4307-81D6-AD04A5EA32C1}">
      <dgm:prSet/>
      <dgm:spPr/>
      <dgm:t>
        <a:bodyPr/>
        <a:lstStyle/>
        <a:p>
          <a:endParaRPr lang="ru-RU"/>
        </a:p>
      </dgm:t>
    </dgm:pt>
    <dgm:pt modelId="{7F0FF8E7-55DC-4EC8-A5E1-648A8AA84211}">
      <dgm:prSet phldrT="[Текст]" custT="1"/>
      <dgm:spPr/>
      <dgm:t>
        <a:bodyPr/>
        <a:lstStyle/>
        <a:p>
          <a:r>
            <a:rPr lang="ru-RU" sz="1600" b="1" dirty="0" smtClean="0"/>
            <a:t>простота и  четкость ритма;</a:t>
          </a:r>
          <a:r>
            <a:rPr lang="ru-RU" sz="1800" dirty="0" smtClean="0"/>
            <a:t> </a:t>
          </a:r>
          <a:endParaRPr lang="ru-RU" sz="2400" b="1" dirty="0"/>
        </a:p>
      </dgm:t>
    </dgm:pt>
    <dgm:pt modelId="{66676900-FE8E-43AE-8CBA-778182247C50}" type="parTrans" cxnId="{E656B75D-C312-4089-B482-A4B884633D73}">
      <dgm:prSet/>
      <dgm:spPr/>
      <dgm:t>
        <a:bodyPr/>
        <a:lstStyle/>
        <a:p>
          <a:endParaRPr lang="ru-RU"/>
        </a:p>
      </dgm:t>
    </dgm:pt>
    <dgm:pt modelId="{497A6E9F-7DE1-4CBF-82A2-24053F9789A5}" type="sibTrans" cxnId="{E656B75D-C312-4089-B482-A4B884633D73}">
      <dgm:prSet/>
      <dgm:spPr/>
      <dgm:t>
        <a:bodyPr/>
        <a:lstStyle/>
        <a:p>
          <a:endParaRPr lang="ru-RU"/>
        </a:p>
      </dgm:t>
    </dgm:pt>
    <dgm:pt modelId="{2BE79864-BB97-409D-841F-4376D545FC6D}">
      <dgm:prSet custT="1"/>
      <dgm:spPr/>
      <dgm:t>
        <a:bodyPr/>
        <a:lstStyle/>
        <a:p>
          <a:r>
            <a:rPr lang="ru-RU" sz="1600" b="1" dirty="0" smtClean="0"/>
            <a:t>отсутствие  описательного и созерцательного моментов при ярко выраженной  действенности.</a:t>
          </a:r>
          <a:r>
            <a:rPr lang="ru-RU" sz="500" dirty="0" smtClean="0"/>
            <a:t> </a:t>
          </a:r>
          <a:endParaRPr lang="ru-RU" sz="500" dirty="0"/>
        </a:p>
      </dgm:t>
    </dgm:pt>
    <dgm:pt modelId="{0BBA8CD6-37FD-424B-9CB9-3230711573BA}" type="parTrans" cxnId="{BEB6A70A-A9DC-470E-9C92-8186288302C8}">
      <dgm:prSet/>
      <dgm:spPr/>
      <dgm:t>
        <a:bodyPr/>
        <a:lstStyle/>
        <a:p>
          <a:endParaRPr lang="ru-RU"/>
        </a:p>
      </dgm:t>
    </dgm:pt>
    <dgm:pt modelId="{05F143F3-19A3-40B3-86C7-49A9E34C9AB5}" type="sibTrans" cxnId="{BEB6A70A-A9DC-470E-9C92-8186288302C8}">
      <dgm:prSet/>
      <dgm:spPr/>
      <dgm:t>
        <a:bodyPr/>
        <a:lstStyle/>
        <a:p>
          <a:endParaRPr lang="ru-RU"/>
        </a:p>
      </dgm:t>
    </dgm:pt>
    <dgm:pt modelId="{94292675-FD56-45DE-9439-A094F8B0E069}">
      <dgm:prSet phldrT="[Текст]" custT="1"/>
      <dgm:spPr/>
      <dgm:t>
        <a:bodyPr/>
        <a:lstStyle/>
        <a:p>
          <a:endParaRPr lang="ru-RU" sz="2400" b="1" dirty="0"/>
        </a:p>
      </dgm:t>
    </dgm:pt>
    <dgm:pt modelId="{00834DC9-246C-4F30-9FC5-F001186B8517}" type="parTrans" cxnId="{12B07590-108E-4D8F-A7C5-368011E13D6B}">
      <dgm:prSet/>
      <dgm:spPr/>
      <dgm:t>
        <a:bodyPr/>
        <a:lstStyle/>
        <a:p>
          <a:endParaRPr lang="ru-RU"/>
        </a:p>
      </dgm:t>
    </dgm:pt>
    <dgm:pt modelId="{3449BDFC-8563-4BB0-AC22-21C018F7815E}" type="sibTrans" cxnId="{12B07590-108E-4D8F-A7C5-368011E13D6B}">
      <dgm:prSet/>
      <dgm:spPr/>
      <dgm:t>
        <a:bodyPr/>
        <a:lstStyle/>
        <a:p>
          <a:endParaRPr lang="ru-RU"/>
        </a:p>
      </dgm:t>
    </dgm:pt>
    <dgm:pt modelId="{A4C8FCFA-51F3-4411-A11D-1C559F7BC8E2}" type="pres">
      <dgm:prSet presAssocID="{BB5D3948-02CB-4AC3-938D-6DECA1FE8D9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7B73D8-05B7-4D8F-9FB3-7C715963BD9C}" type="pres">
      <dgm:prSet presAssocID="{B308E7D6-44B6-4D49-BE3B-75C9D267F9A0}" presName="composite" presStyleCnt="0"/>
      <dgm:spPr/>
      <dgm:t>
        <a:bodyPr/>
        <a:lstStyle/>
        <a:p>
          <a:endParaRPr lang="ru-RU"/>
        </a:p>
      </dgm:t>
    </dgm:pt>
    <dgm:pt modelId="{0F153C0E-7AC3-49FD-A432-5D4DDC0E4372}" type="pres">
      <dgm:prSet presAssocID="{B308E7D6-44B6-4D49-BE3B-75C9D267F9A0}" presName="parentText" presStyleLbl="alignNode1" presStyleIdx="0" presStyleCnt="4" custLinFactNeighborX="-1033" custLinFactNeighborY="57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1F0B43-C304-441C-9A87-6C86C0E19032}" type="pres">
      <dgm:prSet presAssocID="{B308E7D6-44B6-4D49-BE3B-75C9D267F9A0}" presName="descendantText" presStyleLbl="alignAcc1" presStyleIdx="0" presStyleCnt="4" custLinFactNeighborX="118" custLinFactNeighborY="-8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7D9A11-759B-4FE4-B991-B601E77F8A98}" type="pres">
      <dgm:prSet presAssocID="{9C272E45-1FC3-4409-9294-518B9725AFB7}" presName="sp" presStyleCnt="0"/>
      <dgm:spPr/>
      <dgm:t>
        <a:bodyPr/>
        <a:lstStyle/>
        <a:p>
          <a:endParaRPr lang="ru-RU"/>
        </a:p>
      </dgm:t>
    </dgm:pt>
    <dgm:pt modelId="{976E1746-27D8-4460-B4F1-B6442E65886C}" type="pres">
      <dgm:prSet presAssocID="{DD675494-A851-42CF-BED6-18A7041AFA7A}" presName="composite" presStyleCnt="0"/>
      <dgm:spPr/>
      <dgm:t>
        <a:bodyPr/>
        <a:lstStyle/>
        <a:p>
          <a:endParaRPr lang="ru-RU"/>
        </a:p>
      </dgm:t>
    </dgm:pt>
    <dgm:pt modelId="{AA076DFE-CA63-4630-99A1-49C847F887BE}" type="pres">
      <dgm:prSet presAssocID="{DD675494-A851-42CF-BED6-18A7041AFA7A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69274-D4FC-467D-94F5-DEBA12FBB734}" type="pres">
      <dgm:prSet presAssocID="{DD675494-A851-42CF-BED6-18A7041AFA7A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F779C-4C22-4AD1-BCFB-49ADEE0F8448}" type="pres">
      <dgm:prSet presAssocID="{1E461AAC-4414-4722-8BE1-A5886F39B778}" presName="sp" presStyleCnt="0"/>
      <dgm:spPr/>
      <dgm:t>
        <a:bodyPr/>
        <a:lstStyle/>
        <a:p>
          <a:endParaRPr lang="ru-RU"/>
        </a:p>
      </dgm:t>
    </dgm:pt>
    <dgm:pt modelId="{26960D04-1B25-4639-8BC7-5FA1654467E7}" type="pres">
      <dgm:prSet presAssocID="{AC4D14BE-78E5-4F26-9D1F-A87E15FB422E}" presName="composite" presStyleCnt="0"/>
      <dgm:spPr/>
      <dgm:t>
        <a:bodyPr/>
        <a:lstStyle/>
        <a:p>
          <a:endParaRPr lang="ru-RU"/>
        </a:p>
      </dgm:t>
    </dgm:pt>
    <dgm:pt modelId="{6A3B48A4-2B2D-4703-B979-D40D82B280DF}" type="pres">
      <dgm:prSet presAssocID="{AC4D14BE-78E5-4F26-9D1F-A87E15FB422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345FA0-ADEE-4BBF-A9F3-C881AE551090}" type="pres">
      <dgm:prSet presAssocID="{AC4D14BE-78E5-4F26-9D1F-A87E15FB422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0B8CCC-05A8-4C09-9AEC-A89C1C23BC81}" type="pres">
      <dgm:prSet presAssocID="{21787105-519E-4ABC-AB67-5B5B74DA904B}" presName="sp" presStyleCnt="0"/>
      <dgm:spPr/>
      <dgm:t>
        <a:bodyPr/>
        <a:lstStyle/>
        <a:p>
          <a:endParaRPr lang="ru-RU"/>
        </a:p>
      </dgm:t>
    </dgm:pt>
    <dgm:pt modelId="{3ACB9472-AC2E-4F68-9899-4A62B0F8CB3D}" type="pres">
      <dgm:prSet presAssocID="{B6F3E3ED-52E7-4C90-8348-2C12DF47C2AA}" presName="composite" presStyleCnt="0"/>
      <dgm:spPr/>
      <dgm:t>
        <a:bodyPr/>
        <a:lstStyle/>
        <a:p>
          <a:endParaRPr lang="ru-RU"/>
        </a:p>
      </dgm:t>
    </dgm:pt>
    <dgm:pt modelId="{A63485A5-4279-4EBB-B467-E8F0F7507854}" type="pres">
      <dgm:prSet presAssocID="{B6F3E3ED-52E7-4C90-8348-2C12DF47C2A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7B550-B393-4359-9F2E-96AD01E887E4}" type="pres">
      <dgm:prSet presAssocID="{B6F3E3ED-52E7-4C90-8348-2C12DF47C2A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509618-3228-4724-9592-60F897FD8E5B}" srcId="{B308E7D6-44B6-4D49-BE3B-75C9D267F9A0}" destId="{FE1AA98C-CB8E-45A4-896C-DD9EFA792A7D}" srcOrd="2" destOrd="0" parTransId="{EF39E83E-2F56-4F42-B5EE-C4E184DC3F27}" sibTransId="{67F34E16-86A6-4683-A096-1A656706E797}"/>
    <dgm:cxn modelId="{BEB6A70A-A9DC-470E-9C92-8186288302C8}" srcId="{B6F3E3ED-52E7-4C90-8348-2C12DF47C2AA}" destId="{2BE79864-BB97-409D-841F-4376D545FC6D}" srcOrd="0" destOrd="0" parTransId="{0BBA8CD6-37FD-424B-9CB9-3230711573BA}" sibTransId="{05F143F3-19A3-40B3-86C7-49A9E34C9AB5}"/>
    <dgm:cxn modelId="{0EDEAAFE-D11A-47CA-81E0-3BA72E100FF7}" type="presOf" srcId="{16A3E3E6-DFD8-42E2-A35B-630FFE51A5D8}" destId="{10345FA0-ADEE-4BBF-A9F3-C881AE551090}" srcOrd="0" destOrd="0" presId="urn:microsoft.com/office/officeart/2005/8/layout/chevron2"/>
    <dgm:cxn modelId="{3BBCB658-0395-44D0-A157-AED0E41E7356}" type="presOf" srcId="{7F0FF8E7-55DC-4EC8-A5E1-648A8AA84211}" destId="{CE1F0B43-C304-441C-9A87-6C86C0E19032}" srcOrd="0" destOrd="1" presId="urn:microsoft.com/office/officeart/2005/8/layout/chevron2"/>
    <dgm:cxn modelId="{D7C971C8-9A49-4B76-8217-DEE728ACE298}" type="presOf" srcId="{BB5D3948-02CB-4AC3-938D-6DECA1FE8D96}" destId="{A4C8FCFA-51F3-4411-A11D-1C559F7BC8E2}" srcOrd="0" destOrd="0" presId="urn:microsoft.com/office/officeart/2005/8/layout/chevron2"/>
    <dgm:cxn modelId="{F43A8A42-8C05-4307-81D6-AD04A5EA32C1}" srcId="{AC4D14BE-78E5-4F26-9D1F-A87E15FB422E}" destId="{16A3E3E6-DFD8-42E2-A35B-630FFE51A5D8}" srcOrd="0" destOrd="0" parTransId="{0CB4C44E-0C7F-46BC-A8FF-12156494CDF3}" sibTransId="{E9C7529E-5573-4F6F-B4D6-2CE0449047A1}"/>
    <dgm:cxn modelId="{06B14704-DD89-48C8-96AC-6B9AB9C3A72F}" srcId="{BB5D3948-02CB-4AC3-938D-6DECA1FE8D96}" destId="{B6F3E3ED-52E7-4C90-8348-2C12DF47C2AA}" srcOrd="3" destOrd="0" parTransId="{CB0D774D-B7CE-44BC-85DC-3D5C84238163}" sibTransId="{4E0685C8-E548-47D1-9EAD-2DEAB0605849}"/>
    <dgm:cxn modelId="{BC171DC0-0EB8-4768-8D9C-4C3FB8E6F4FE}" srcId="{BB5D3948-02CB-4AC3-938D-6DECA1FE8D96}" destId="{DD675494-A851-42CF-BED6-18A7041AFA7A}" srcOrd="1" destOrd="0" parTransId="{02D3422E-E201-42C6-A9D0-036088FEE0A5}" sibTransId="{1E461AAC-4414-4722-8BE1-A5886F39B778}"/>
    <dgm:cxn modelId="{61554BA9-2372-40A8-98EF-62302675122D}" type="presOf" srcId="{AC4D14BE-78E5-4F26-9D1F-A87E15FB422E}" destId="{6A3B48A4-2B2D-4703-B979-D40D82B280DF}" srcOrd="0" destOrd="0" presId="urn:microsoft.com/office/officeart/2005/8/layout/chevron2"/>
    <dgm:cxn modelId="{2AC76942-399E-4181-9FFB-474163235245}" type="presOf" srcId="{FE1AA98C-CB8E-45A4-896C-DD9EFA792A7D}" destId="{CE1F0B43-C304-441C-9A87-6C86C0E19032}" srcOrd="0" destOrd="2" presId="urn:microsoft.com/office/officeart/2005/8/layout/chevron2"/>
    <dgm:cxn modelId="{60A3C159-9E7B-471C-9FA9-B7FC9270636C}" type="presOf" srcId="{B6F3E3ED-52E7-4C90-8348-2C12DF47C2AA}" destId="{A63485A5-4279-4EBB-B467-E8F0F7507854}" srcOrd="0" destOrd="0" presId="urn:microsoft.com/office/officeart/2005/8/layout/chevron2"/>
    <dgm:cxn modelId="{59E45BAC-A3A3-4CCE-93FE-9FF5EDC9FED8}" type="presOf" srcId="{DD675494-A851-42CF-BED6-18A7041AFA7A}" destId="{AA076DFE-CA63-4630-99A1-49C847F887BE}" srcOrd="0" destOrd="0" presId="urn:microsoft.com/office/officeart/2005/8/layout/chevron2"/>
    <dgm:cxn modelId="{110F4A74-4FA1-4857-BD11-A5D08F3BF167}" srcId="{DD675494-A851-42CF-BED6-18A7041AFA7A}" destId="{6E5FB9E4-01E4-4BB9-B45A-812041B76148}" srcOrd="0" destOrd="0" parTransId="{B947DFCE-BAAA-41C3-862A-52DC15755616}" sibTransId="{42D50BB8-0933-43F1-AC80-3C8332891EAA}"/>
    <dgm:cxn modelId="{06A4958E-AD33-4785-9585-E16BA89CCDDE}" type="presOf" srcId="{94292675-FD56-45DE-9439-A094F8B0E069}" destId="{CE1F0B43-C304-441C-9A87-6C86C0E19032}" srcOrd="0" destOrd="0" presId="urn:microsoft.com/office/officeart/2005/8/layout/chevron2"/>
    <dgm:cxn modelId="{4E9E7BDA-A035-4D97-A9C6-E01006C71B28}" type="presOf" srcId="{B308E7D6-44B6-4D49-BE3B-75C9D267F9A0}" destId="{0F153C0E-7AC3-49FD-A432-5D4DDC0E4372}" srcOrd="0" destOrd="0" presId="urn:microsoft.com/office/officeart/2005/8/layout/chevron2"/>
    <dgm:cxn modelId="{4591BC1F-470F-4D2A-858F-D2CD63EA9B0E}" type="presOf" srcId="{2BE79864-BB97-409D-841F-4376D545FC6D}" destId="{F097B550-B393-4359-9F2E-96AD01E887E4}" srcOrd="0" destOrd="0" presId="urn:microsoft.com/office/officeart/2005/8/layout/chevron2"/>
    <dgm:cxn modelId="{E1A75703-7051-40AF-B199-FFC93E49C1F4}" type="presOf" srcId="{6E5FB9E4-01E4-4BB9-B45A-812041B76148}" destId="{92C69274-D4FC-467D-94F5-DEBA12FBB734}" srcOrd="0" destOrd="0" presId="urn:microsoft.com/office/officeart/2005/8/layout/chevron2"/>
    <dgm:cxn modelId="{F7C6E9DF-DF1C-40A6-A109-E1723F027689}" srcId="{BB5D3948-02CB-4AC3-938D-6DECA1FE8D96}" destId="{AC4D14BE-78E5-4F26-9D1F-A87E15FB422E}" srcOrd="2" destOrd="0" parTransId="{0F700B82-647C-46CB-A512-832B81A710BB}" sibTransId="{21787105-519E-4ABC-AB67-5B5B74DA904B}"/>
    <dgm:cxn modelId="{E656B75D-C312-4089-B482-A4B884633D73}" srcId="{B308E7D6-44B6-4D49-BE3B-75C9D267F9A0}" destId="{7F0FF8E7-55DC-4EC8-A5E1-648A8AA84211}" srcOrd="1" destOrd="0" parTransId="{66676900-FE8E-43AE-8CBA-778182247C50}" sibTransId="{497A6E9F-7DE1-4CBF-82A2-24053F9789A5}"/>
    <dgm:cxn modelId="{320D0259-41E6-490B-A43C-45397C30C201}" srcId="{BB5D3948-02CB-4AC3-938D-6DECA1FE8D96}" destId="{B308E7D6-44B6-4D49-BE3B-75C9D267F9A0}" srcOrd="0" destOrd="0" parTransId="{0612F079-CD3C-4451-8DCA-5775945C54C4}" sibTransId="{9C272E45-1FC3-4409-9294-518B9725AFB7}"/>
    <dgm:cxn modelId="{12B07590-108E-4D8F-A7C5-368011E13D6B}" srcId="{B308E7D6-44B6-4D49-BE3B-75C9D267F9A0}" destId="{94292675-FD56-45DE-9439-A094F8B0E069}" srcOrd="0" destOrd="0" parTransId="{00834DC9-246C-4F30-9FC5-F001186B8517}" sibTransId="{3449BDFC-8563-4BB0-AC22-21C018F7815E}"/>
    <dgm:cxn modelId="{9227C727-5844-4D11-B378-DA50A872C268}" type="presParOf" srcId="{A4C8FCFA-51F3-4411-A11D-1C559F7BC8E2}" destId="{747B73D8-05B7-4D8F-9FB3-7C715963BD9C}" srcOrd="0" destOrd="0" presId="urn:microsoft.com/office/officeart/2005/8/layout/chevron2"/>
    <dgm:cxn modelId="{877D8852-6E60-4244-8A75-C5BBBC4B96C7}" type="presParOf" srcId="{747B73D8-05B7-4D8F-9FB3-7C715963BD9C}" destId="{0F153C0E-7AC3-49FD-A432-5D4DDC0E4372}" srcOrd="0" destOrd="0" presId="urn:microsoft.com/office/officeart/2005/8/layout/chevron2"/>
    <dgm:cxn modelId="{DC6EBBF2-F6D3-4F88-8095-7C96C6D89CFD}" type="presParOf" srcId="{747B73D8-05B7-4D8F-9FB3-7C715963BD9C}" destId="{CE1F0B43-C304-441C-9A87-6C86C0E19032}" srcOrd="1" destOrd="0" presId="urn:microsoft.com/office/officeart/2005/8/layout/chevron2"/>
    <dgm:cxn modelId="{31F14723-0D5D-49EE-9DB3-9344507150F5}" type="presParOf" srcId="{A4C8FCFA-51F3-4411-A11D-1C559F7BC8E2}" destId="{4D7D9A11-759B-4FE4-B991-B601E77F8A98}" srcOrd="1" destOrd="0" presId="urn:microsoft.com/office/officeart/2005/8/layout/chevron2"/>
    <dgm:cxn modelId="{E3823162-53AE-456C-8893-97A7B27C93B0}" type="presParOf" srcId="{A4C8FCFA-51F3-4411-A11D-1C559F7BC8E2}" destId="{976E1746-27D8-4460-B4F1-B6442E65886C}" srcOrd="2" destOrd="0" presId="urn:microsoft.com/office/officeart/2005/8/layout/chevron2"/>
    <dgm:cxn modelId="{87748209-8441-4829-AB64-70CB2872269E}" type="presParOf" srcId="{976E1746-27D8-4460-B4F1-B6442E65886C}" destId="{AA076DFE-CA63-4630-99A1-49C847F887BE}" srcOrd="0" destOrd="0" presId="urn:microsoft.com/office/officeart/2005/8/layout/chevron2"/>
    <dgm:cxn modelId="{B91C95E5-82E3-4CD4-A18A-CD64614E57B4}" type="presParOf" srcId="{976E1746-27D8-4460-B4F1-B6442E65886C}" destId="{92C69274-D4FC-467D-94F5-DEBA12FBB734}" srcOrd="1" destOrd="0" presId="urn:microsoft.com/office/officeart/2005/8/layout/chevron2"/>
    <dgm:cxn modelId="{50701650-CCCF-4604-BB23-CD0DD56C79C3}" type="presParOf" srcId="{A4C8FCFA-51F3-4411-A11D-1C559F7BC8E2}" destId="{E1AF779C-4C22-4AD1-BCFB-49ADEE0F8448}" srcOrd="3" destOrd="0" presId="urn:microsoft.com/office/officeart/2005/8/layout/chevron2"/>
    <dgm:cxn modelId="{50736713-C7DA-4C57-A22C-BB9F9ADCFB72}" type="presParOf" srcId="{A4C8FCFA-51F3-4411-A11D-1C559F7BC8E2}" destId="{26960D04-1B25-4639-8BC7-5FA1654467E7}" srcOrd="4" destOrd="0" presId="urn:microsoft.com/office/officeart/2005/8/layout/chevron2"/>
    <dgm:cxn modelId="{2C8FEC77-C64C-49B8-822B-84BBC2D3D252}" type="presParOf" srcId="{26960D04-1B25-4639-8BC7-5FA1654467E7}" destId="{6A3B48A4-2B2D-4703-B979-D40D82B280DF}" srcOrd="0" destOrd="0" presId="urn:microsoft.com/office/officeart/2005/8/layout/chevron2"/>
    <dgm:cxn modelId="{A2E95D27-03BE-44D6-BCBF-DF09C793461A}" type="presParOf" srcId="{26960D04-1B25-4639-8BC7-5FA1654467E7}" destId="{10345FA0-ADEE-4BBF-A9F3-C881AE551090}" srcOrd="1" destOrd="0" presId="urn:microsoft.com/office/officeart/2005/8/layout/chevron2"/>
    <dgm:cxn modelId="{AB03711B-76D7-4014-92D6-6A1E1348015A}" type="presParOf" srcId="{A4C8FCFA-51F3-4411-A11D-1C559F7BC8E2}" destId="{5B0B8CCC-05A8-4C09-9AEC-A89C1C23BC81}" srcOrd="5" destOrd="0" presId="urn:microsoft.com/office/officeart/2005/8/layout/chevron2"/>
    <dgm:cxn modelId="{61788E88-5429-461A-B7EF-942F69DAB12F}" type="presParOf" srcId="{A4C8FCFA-51F3-4411-A11D-1C559F7BC8E2}" destId="{3ACB9472-AC2E-4F68-9899-4A62B0F8CB3D}" srcOrd="6" destOrd="0" presId="urn:microsoft.com/office/officeart/2005/8/layout/chevron2"/>
    <dgm:cxn modelId="{7B92EFFC-71EB-4A6E-8A0E-6018BF54AF0B}" type="presParOf" srcId="{3ACB9472-AC2E-4F68-9899-4A62B0F8CB3D}" destId="{A63485A5-4279-4EBB-B467-E8F0F7507854}" srcOrd="0" destOrd="0" presId="urn:microsoft.com/office/officeart/2005/8/layout/chevron2"/>
    <dgm:cxn modelId="{5E968E71-3130-483F-A9A0-C7E03FF7E9B6}" type="presParOf" srcId="{3ACB9472-AC2E-4F68-9899-4A62B0F8CB3D}" destId="{F097B550-B393-4359-9F2E-96AD01E887E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5D3948-02CB-4AC3-938D-6DECA1FE8D96}" type="doc">
      <dgm:prSet loTypeId="urn:microsoft.com/office/officeart/2005/8/layout/chevron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308E7D6-44B6-4D49-BE3B-75C9D267F9A0}">
      <dgm:prSet phldrT="[Текст]" custT="1"/>
      <dgm:spPr/>
      <dgm:t>
        <a:bodyPr/>
        <a:lstStyle/>
        <a:p>
          <a:r>
            <a:rPr lang="ru-RU" sz="2800" b="1" dirty="0" smtClean="0"/>
            <a:t>1</a:t>
          </a:r>
          <a:endParaRPr lang="ru-RU" sz="2800" b="1" dirty="0"/>
        </a:p>
      </dgm:t>
    </dgm:pt>
    <dgm:pt modelId="{0612F079-CD3C-4451-8DCA-5775945C54C4}" type="parTrans" cxnId="{320D0259-41E6-490B-A43C-45397C30C201}">
      <dgm:prSet/>
      <dgm:spPr/>
      <dgm:t>
        <a:bodyPr/>
        <a:lstStyle/>
        <a:p>
          <a:endParaRPr lang="ru-RU"/>
        </a:p>
      </dgm:t>
    </dgm:pt>
    <dgm:pt modelId="{9C272E45-1FC3-4409-9294-518B9725AFB7}" type="sibTrans" cxnId="{320D0259-41E6-490B-A43C-45397C30C201}">
      <dgm:prSet/>
      <dgm:spPr/>
      <dgm:t>
        <a:bodyPr/>
        <a:lstStyle/>
        <a:p>
          <a:endParaRPr lang="ru-RU"/>
        </a:p>
      </dgm:t>
    </dgm:pt>
    <dgm:pt modelId="{FE1AA98C-CB8E-45A4-896C-DD9EFA792A7D}">
      <dgm:prSet phldrT="[Текст]" custT="1"/>
      <dgm:spPr/>
      <dgm:t>
        <a:bodyPr/>
        <a:lstStyle/>
        <a:p>
          <a:endParaRPr lang="ru-RU" sz="2800" dirty="0"/>
        </a:p>
      </dgm:t>
    </dgm:pt>
    <dgm:pt modelId="{EF39E83E-2F56-4F42-B5EE-C4E184DC3F27}" type="parTrans" cxnId="{1B509618-3228-4724-9592-60F897FD8E5B}">
      <dgm:prSet/>
      <dgm:spPr/>
      <dgm:t>
        <a:bodyPr/>
        <a:lstStyle/>
        <a:p>
          <a:endParaRPr lang="ru-RU"/>
        </a:p>
      </dgm:t>
    </dgm:pt>
    <dgm:pt modelId="{67F34E16-86A6-4683-A096-1A656706E797}" type="sibTrans" cxnId="{1B509618-3228-4724-9592-60F897FD8E5B}">
      <dgm:prSet/>
      <dgm:spPr/>
      <dgm:t>
        <a:bodyPr/>
        <a:lstStyle/>
        <a:p>
          <a:endParaRPr lang="ru-RU"/>
        </a:p>
      </dgm:t>
    </dgm:pt>
    <dgm:pt modelId="{DD675494-A851-42CF-BED6-18A7041AFA7A}">
      <dgm:prSet phldrT="[Текст]" custT="1"/>
      <dgm:spPr/>
      <dgm:t>
        <a:bodyPr/>
        <a:lstStyle/>
        <a:p>
          <a:r>
            <a:rPr lang="ru-RU" sz="2800" dirty="0" smtClean="0"/>
            <a:t>2</a:t>
          </a:r>
          <a:endParaRPr lang="ru-RU" sz="2800" dirty="0"/>
        </a:p>
      </dgm:t>
    </dgm:pt>
    <dgm:pt modelId="{02D3422E-E201-42C6-A9D0-036088FEE0A5}" type="parTrans" cxnId="{BC171DC0-0EB8-4768-8D9C-4C3FB8E6F4FE}">
      <dgm:prSet/>
      <dgm:spPr/>
      <dgm:t>
        <a:bodyPr/>
        <a:lstStyle/>
        <a:p>
          <a:endParaRPr lang="ru-RU"/>
        </a:p>
      </dgm:t>
    </dgm:pt>
    <dgm:pt modelId="{1E461AAC-4414-4722-8BE1-A5886F39B778}" type="sibTrans" cxnId="{BC171DC0-0EB8-4768-8D9C-4C3FB8E6F4FE}">
      <dgm:prSet/>
      <dgm:spPr/>
      <dgm:t>
        <a:bodyPr/>
        <a:lstStyle/>
        <a:p>
          <a:endParaRPr lang="ru-RU"/>
        </a:p>
      </dgm:t>
    </dgm:pt>
    <dgm:pt modelId="{AC4D14BE-78E5-4F26-9D1F-A87E15FB422E}">
      <dgm:prSet phldrT="[Текст]" custT="1"/>
      <dgm:spPr/>
      <dgm:t>
        <a:bodyPr/>
        <a:lstStyle/>
        <a:p>
          <a:r>
            <a:rPr lang="ru-RU" sz="2800" dirty="0" smtClean="0"/>
            <a:t>3</a:t>
          </a:r>
          <a:endParaRPr lang="ru-RU" sz="2800" dirty="0"/>
        </a:p>
      </dgm:t>
    </dgm:pt>
    <dgm:pt modelId="{0F700B82-647C-46CB-A512-832B81A710BB}" type="parTrans" cxnId="{F7C6E9DF-DF1C-40A6-A109-E1723F027689}">
      <dgm:prSet/>
      <dgm:spPr/>
      <dgm:t>
        <a:bodyPr/>
        <a:lstStyle/>
        <a:p>
          <a:endParaRPr lang="ru-RU"/>
        </a:p>
      </dgm:t>
    </dgm:pt>
    <dgm:pt modelId="{21787105-519E-4ABC-AB67-5B5B74DA904B}" type="sibTrans" cxnId="{F7C6E9DF-DF1C-40A6-A109-E1723F027689}">
      <dgm:prSet/>
      <dgm:spPr/>
      <dgm:t>
        <a:bodyPr/>
        <a:lstStyle/>
        <a:p>
          <a:endParaRPr lang="ru-RU"/>
        </a:p>
      </dgm:t>
    </dgm:pt>
    <dgm:pt modelId="{16A3E3E6-DFD8-42E2-A35B-630FFE51A5D8}">
      <dgm:prSet custT="1"/>
      <dgm:spPr/>
      <dgm:t>
        <a:bodyPr/>
        <a:lstStyle/>
        <a:p>
          <a:r>
            <a:rPr lang="ru-RU" sz="1600" b="1" dirty="0" smtClean="0"/>
            <a:t>присутствие  художественных образов, элементов  сравнения, метафор, эпитетов. </a:t>
          </a:r>
          <a:endParaRPr lang="ru-RU" sz="1600" b="1" dirty="0"/>
        </a:p>
      </dgm:t>
    </dgm:pt>
    <dgm:pt modelId="{0CB4C44E-0C7F-46BC-A8FF-12156494CDF3}" type="parTrans" cxnId="{F43A8A42-8C05-4307-81D6-AD04A5EA32C1}">
      <dgm:prSet/>
      <dgm:spPr/>
      <dgm:t>
        <a:bodyPr/>
        <a:lstStyle/>
        <a:p>
          <a:endParaRPr lang="ru-RU"/>
        </a:p>
      </dgm:t>
    </dgm:pt>
    <dgm:pt modelId="{E9C7529E-5573-4F6F-B4D6-2CE0449047A1}" type="sibTrans" cxnId="{F43A8A42-8C05-4307-81D6-AD04A5EA32C1}">
      <dgm:prSet/>
      <dgm:spPr/>
      <dgm:t>
        <a:bodyPr/>
        <a:lstStyle/>
        <a:p>
          <a:endParaRPr lang="ru-RU"/>
        </a:p>
      </dgm:t>
    </dgm:pt>
    <dgm:pt modelId="{7F0FF8E7-55DC-4EC8-A5E1-648A8AA84211}">
      <dgm:prSet phldrT="[Текст]" custT="1"/>
      <dgm:spPr/>
      <dgm:t>
        <a:bodyPr/>
        <a:lstStyle/>
        <a:p>
          <a:r>
            <a:rPr lang="ru-RU" sz="1600" b="1" dirty="0" smtClean="0"/>
            <a:t>более сложные по содержанию и форме стихи;</a:t>
          </a:r>
          <a:endParaRPr lang="ru-RU" sz="2400" b="1" dirty="0"/>
        </a:p>
      </dgm:t>
    </dgm:pt>
    <dgm:pt modelId="{66676900-FE8E-43AE-8CBA-778182247C50}" type="parTrans" cxnId="{E656B75D-C312-4089-B482-A4B884633D73}">
      <dgm:prSet/>
      <dgm:spPr/>
      <dgm:t>
        <a:bodyPr/>
        <a:lstStyle/>
        <a:p>
          <a:endParaRPr lang="ru-RU"/>
        </a:p>
      </dgm:t>
    </dgm:pt>
    <dgm:pt modelId="{497A6E9F-7DE1-4CBF-82A2-24053F9789A5}" type="sibTrans" cxnId="{E656B75D-C312-4089-B482-A4B884633D73}">
      <dgm:prSet/>
      <dgm:spPr/>
      <dgm:t>
        <a:bodyPr/>
        <a:lstStyle/>
        <a:p>
          <a:endParaRPr lang="ru-RU"/>
        </a:p>
      </dgm:t>
    </dgm:pt>
    <dgm:pt modelId="{94292675-FD56-45DE-9439-A094F8B0E069}">
      <dgm:prSet phldrT="[Текст]" custT="1"/>
      <dgm:spPr/>
      <dgm:t>
        <a:bodyPr/>
        <a:lstStyle/>
        <a:p>
          <a:endParaRPr lang="ru-RU" sz="2400" b="1" dirty="0"/>
        </a:p>
      </dgm:t>
    </dgm:pt>
    <dgm:pt modelId="{00834DC9-246C-4F30-9FC5-F001186B8517}" type="parTrans" cxnId="{12B07590-108E-4D8F-A7C5-368011E13D6B}">
      <dgm:prSet/>
      <dgm:spPr/>
      <dgm:t>
        <a:bodyPr/>
        <a:lstStyle/>
        <a:p>
          <a:endParaRPr lang="ru-RU"/>
        </a:p>
      </dgm:t>
    </dgm:pt>
    <dgm:pt modelId="{3449BDFC-8563-4BB0-AC22-21C018F7815E}" type="sibTrans" cxnId="{12B07590-108E-4D8F-A7C5-368011E13D6B}">
      <dgm:prSet/>
      <dgm:spPr/>
      <dgm:t>
        <a:bodyPr/>
        <a:lstStyle/>
        <a:p>
          <a:endParaRPr lang="ru-RU"/>
        </a:p>
      </dgm:t>
    </dgm:pt>
    <dgm:pt modelId="{6E5FB9E4-01E4-4BB9-B45A-812041B76148}">
      <dgm:prSet custT="1"/>
      <dgm:spPr/>
      <dgm:t>
        <a:bodyPr/>
        <a:lstStyle/>
        <a:p>
          <a:r>
            <a:rPr lang="ru-RU" sz="1600" b="1" dirty="0" smtClean="0"/>
            <a:t>увеличение объема стихотворного текста ;</a:t>
          </a:r>
          <a:endParaRPr lang="ru-RU" sz="1600" b="1" dirty="0"/>
        </a:p>
      </dgm:t>
    </dgm:pt>
    <dgm:pt modelId="{42D50BB8-0933-43F1-AC80-3C8332891EAA}" type="sibTrans" cxnId="{110F4A74-4FA1-4857-BD11-A5D08F3BF167}">
      <dgm:prSet/>
      <dgm:spPr/>
      <dgm:t>
        <a:bodyPr/>
        <a:lstStyle/>
        <a:p>
          <a:endParaRPr lang="ru-RU"/>
        </a:p>
      </dgm:t>
    </dgm:pt>
    <dgm:pt modelId="{B947DFCE-BAAA-41C3-862A-52DC15755616}" type="parTrans" cxnId="{110F4A74-4FA1-4857-BD11-A5D08F3BF167}">
      <dgm:prSet/>
      <dgm:spPr/>
      <dgm:t>
        <a:bodyPr/>
        <a:lstStyle/>
        <a:p>
          <a:endParaRPr lang="ru-RU"/>
        </a:p>
      </dgm:t>
    </dgm:pt>
    <dgm:pt modelId="{A4C8FCFA-51F3-4411-A11D-1C559F7BC8E2}" type="pres">
      <dgm:prSet presAssocID="{BB5D3948-02CB-4AC3-938D-6DECA1FE8D9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7B73D8-05B7-4D8F-9FB3-7C715963BD9C}" type="pres">
      <dgm:prSet presAssocID="{B308E7D6-44B6-4D49-BE3B-75C9D267F9A0}" presName="composite" presStyleCnt="0"/>
      <dgm:spPr/>
      <dgm:t>
        <a:bodyPr/>
        <a:lstStyle/>
        <a:p>
          <a:endParaRPr lang="ru-RU"/>
        </a:p>
      </dgm:t>
    </dgm:pt>
    <dgm:pt modelId="{0F153C0E-7AC3-49FD-A432-5D4DDC0E4372}" type="pres">
      <dgm:prSet presAssocID="{B308E7D6-44B6-4D49-BE3B-75C9D267F9A0}" presName="parentText" presStyleLbl="alignNode1" presStyleIdx="0" presStyleCnt="3" custLinFactNeighborX="-1033" custLinFactNeighborY="57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1F0B43-C304-441C-9A87-6C86C0E19032}" type="pres">
      <dgm:prSet presAssocID="{B308E7D6-44B6-4D49-BE3B-75C9D267F9A0}" presName="descendantText" presStyleLbl="alignAcc1" presStyleIdx="0" presStyleCnt="3" custLinFactNeighborX="167" custLinFactNeighborY="-6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7D9A11-759B-4FE4-B991-B601E77F8A98}" type="pres">
      <dgm:prSet presAssocID="{9C272E45-1FC3-4409-9294-518B9725AFB7}" presName="sp" presStyleCnt="0"/>
      <dgm:spPr/>
      <dgm:t>
        <a:bodyPr/>
        <a:lstStyle/>
        <a:p>
          <a:endParaRPr lang="ru-RU"/>
        </a:p>
      </dgm:t>
    </dgm:pt>
    <dgm:pt modelId="{976E1746-27D8-4460-B4F1-B6442E65886C}" type="pres">
      <dgm:prSet presAssocID="{DD675494-A851-42CF-BED6-18A7041AFA7A}" presName="composite" presStyleCnt="0"/>
      <dgm:spPr/>
      <dgm:t>
        <a:bodyPr/>
        <a:lstStyle/>
        <a:p>
          <a:endParaRPr lang="ru-RU"/>
        </a:p>
      </dgm:t>
    </dgm:pt>
    <dgm:pt modelId="{AA076DFE-CA63-4630-99A1-49C847F887BE}" type="pres">
      <dgm:prSet presAssocID="{DD675494-A851-42CF-BED6-18A7041AFA7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69274-D4FC-467D-94F5-DEBA12FBB734}" type="pres">
      <dgm:prSet presAssocID="{DD675494-A851-42CF-BED6-18A7041AFA7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F779C-4C22-4AD1-BCFB-49ADEE0F8448}" type="pres">
      <dgm:prSet presAssocID="{1E461AAC-4414-4722-8BE1-A5886F39B778}" presName="sp" presStyleCnt="0"/>
      <dgm:spPr/>
      <dgm:t>
        <a:bodyPr/>
        <a:lstStyle/>
        <a:p>
          <a:endParaRPr lang="ru-RU"/>
        </a:p>
      </dgm:t>
    </dgm:pt>
    <dgm:pt modelId="{26960D04-1B25-4639-8BC7-5FA1654467E7}" type="pres">
      <dgm:prSet presAssocID="{AC4D14BE-78E5-4F26-9D1F-A87E15FB422E}" presName="composite" presStyleCnt="0"/>
      <dgm:spPr/>
      <dgm:t>
        <a:bodyPr/>
        <a:lstStyle/>
        <a:p>
          <a:endParaRPr lang="ru-RU"/>
        </a:p>
      </dgm:t>
    </dgm:pt>
    <dgm:pt modelId="{6A3B48A4-2B2D-4703-B979-D40D82B280DF}" type="pres">
      <dgm:prSet presAssocID="{AC4D14BE-78E5-4F26-9D1F-A87E15FB422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345FA0-ADEE-4BBF-A9F3-C881AE551090}" type="pres">
      <dgm:prSet presAssocID="{AC4D14BE-78E5-4F26-9D1F-A87E15FB422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B21A49-8B81-4360-A4B0-AB78920CB87A}" type="presOf" srcId="{94292675-FD56-45DE-9439-A094F8B0E069}" destId="{CE1F0B43-C304-441C-9A87-6C86C0E19032}" srcOrd="0" destOrd="0" presId="urn:microsoft.com/office/officeart/2005/8/layout/chevron2"/>
    <dgm:cxn modelId="{6D882CD1-3CF7-4FB7-BD96-940529DF5EED}" type="presOf" srcId="{B308E7D6-44B6-4D49-BE3B-75C9D267F9A0}" destId="{0F153C0E-7AC3-49FD-A432-5D4DDC0E4372}" srcOrd="0" destOrd="0" presId="urn:microsoft.com/office/officeart/2005/8/layout/chevron2"/>
    <dgm:cxn modelId="{C3A3BA25-5601-4766-9B65-23BF7A2DB45B}" type="presOf" srcId="{AC4D14BE-78E5-4F26-9D1F-A87E15FB422E}" destId="{6A3B48A4-2B2D-4703-B979-D40D82B280DF}" srcOrd="0" destOrd="0" presId="urn:microsoft.com/office/officeart/2005/8/layout/chevron2"/>
    <dgm:cxn modelId="{C8F5D13A-F96E-4D6E-A5D6-962532067EAA}" type="presOf" srcId="{6E5FB9E4-01E4-4BB9-B45A-812041B76148}" destId="{92C69274-D4FC-467D-94F5-DEBA12FBB734}" srcOrd="0" destOrd="0" presId="urn:microsoft.com/office/officeart/2005/8/layout/chevron2"/>
    <dgm:cxn modelId="{67BEEA76-5F0E-4A6D-8A26-881DBD13E478}" type="presOf" srcId="{BB5D3948-02CB-4AC3-938D-6DECA1FE8D96}" destId="{A4C8FCFA-51F3-4411-A11D-1C559F7BC8E2}" srcOrd="0" destOrd="0" presId="urn:microsoft.com/office/officeart/2005/8/layout/chevron2"/>
    <dgm:cxn modelId="{B4CFAABA-BA6F-40B5-B97E-1C309C981BD2}" type="presOf" srcId="{FE1AA98C-CB8E-45A4-896C-DD9EFA792A7D}" destId="{CE1F0B43-C304-441C-9A87-6C86C0E19032}" srcOrd="0" destOrd="2" presId="urn:microsoft.com/office/officeart/2005/8/layout/chevron2"/>
    <dgm:cxn modelId="{12B07590-108E-4D8F-A7C5-368011E13D6B}" srcId="{B308E7D6-44B6-4D49-BE3B-75C9D267F9A0}" destId="{94292675-FD56-45DE-9439-A094F8B0E069}" srcOrd="0" destOrd="0" parTransId="{00834DC9-246C-4F30-9FC5-F001186B8517}" sibTransId="{3449BDFC-8563-4BB0-AC22-21C018F7815E}"/>
    <dgm:cxn modelId="{F43A8A42-8C05-4307-81D6-AD04A5EA32C1}" srcId="{AC4D14BE-78E5-4F26-9D1F-A87E15FB422E}" destId="{16A3E3E6-DFD8-42E2-A35B-630FFE51A5D8}" srcOrd="0" destOrd="0" parTransId="{0CB4C44E-0C7F-46BC-A8FF-12156494CDF3}" sibTransId="{E9C7529E-5573-4F6F-B4D6-2CE0449047A1}"/>
    <dgm:cxn modelId="{320D0259-41E6-490B-A43C-45397C30C201}" srcId="{BB5D3948-02CB-4AC3-938D-6DECA1FE8D96}" destId="{B308E7D6-44B6-4D49-BE3B-75C9D267F9A0}" srcOrd="0" destOrd="0" parTransId="{0612F079-CD3C-4451-8DCA-5775945C54C4}" sibTransId="{9C272E45-1FC3-4409-9294-518B9725AFB7}"/>
    <dgm:cxn modelId="{E656B75D-C312-4089-B482-A4B884633D73}" srcId="{B308E7D6-44B6-4D49-BE3B-75C9D267F9A0}" destId="{7F0FF8E7-55DC-4EC8-A5E1-648A8AA84211}" srcOrd="1" destOrd="0" parTransId="{66676900-FE8E-43AE-8CBA-778182247C50}" sibTransId="{497A6E9F-7DE1-4CBF-82A2-24053F9789A5}"/>
    <dgm:cxn modelId="{DE03F7B7-0B5D-4BB1-B411-F28CF32D249B}" type="presOf" srcId="{7F0FF8E7-55DC-4EC8-A5E1-648A8AA84211}" destId="{CE1F0B43-C304-441C-9A87-6C86C0E19032}" srcOrd="0" destOrd="1" presId="urn:microsoft.com/office/officeart/2005/8/layout/chevron2"/>
    <dgm:cxn modelId="{110F4A74-4FA1-4857-BD11-A5D08F3BF167}" srcId="{DD675494-A851-42CF-BED6-18A7041AFA7A}" destId="{6E5FB9E4-01E4-4BB9-B45A-812041B76148}" srcOrd="0" destOrd="0" parTransId="{B947DFCE-BAAA-41C3-862A-52DC15755616}" sibTransId="{42D50BB8-0933-43F1-AC80-3C8332891EAA}"/>
    <dgm:cxn modelId="{3F14DAC7-D113-479D-ABD1-104F9719D75C}" type="presOf" srcId="{DD675494-A851-42CF-BED6-18A7041AFA7A}" destId="{AA076DFE-CA63-4630-99A1-49C847F887BE}" srcOrd="0" destOrd="0" presId="urn:microsoft.com/office/officeart/2005/8/layout/chevron2"/>
    <dgm:cxn modelId="{1ADC346D-52D4-43E9-B6A7-AC0ADA5209BD}" type="presOf" srcId="{16A3E3E6-DFD8-42E2-A35B-630FFE51A5D8}" destId="{10345FA0-ADEE-4BBF-A9F3-C881AE551090}" srcOrd="0" destOrd="0" presId="urn:microsoft.com/office/officeart/2005/8/layout/chevron2"/>
    <dgm:cxn modelId="{F7C6E9DF-DF1C-40A6-A109-E1723F027689}" srcId="{BB5D3948-02CB-4AC3-938D-6DECA1FE8D96}" destId="{AC4D14BE-78E5-4F26-9D1F-A87E15FB422E}" srcOrd="2" destOrd="0" parTransId="{0F700B82-647C-46CB-A512-832B81A710BB}" sibTransId="{21787105-519E-4ABC-AB67-5B5B74DA904B}"/>
    <dgm:cxn modelId="{1B509618-3228-4724-9592-60F897FD8E5B}" srcId="{B308E7D6-44B6-4D49-BE3B-75C9D267F9A0}" destId="{FE1AA98C-CB8E-45A4-896C-DD9EFA792A7D}" srcOrd="2" destOrd="0" parTransId="{EF39E83E-2F56-4F42-B5EE-C4E184DC3F27}" sibTransId="{67F34E16-86A6-4683-A096-1A656706E797}"/>
    <dgm:cxn modelId="{BC171DC0-0EB8-4768-8D9C-4C3FB8E6F4FE}" srcId="{BB5D3948-02CB-4AC3-938D-6DECA1FE8D96}" destId="{DD675494-A851-42CF-BED6-18A7041AFA7A}" srcOrd="1" destOrd="0" parTransId="{02D3422E-E201-42C6-A9D0-036088FEE0A5}" sibTransId="{1E461AAC-4414-4722-8BE1-A5886F39B778}"/>
    <dgm:cxn modelId="{B3CB4AD0-E68E-4888-8C06-8680EE3E81F7}" type="presParOf" srcId="{A4C8FCFA-51F3-4411-A11D-1C559F7BC8E2}" destId="{747B73D8-05B7-4D8F-9FB3-7C715963BD9C}" srcOrd="0" destOrd="0" presId="urn:microsoft.com/office/officeart/2005/8/layout/chevron2"/>
    <dgm:cxn modelId="{60BEFB18-AA45-4E19-9E62-8767DA408B96}" type="presParOf" srcId="{747B73D8-05B7-4D8F-9FB3-7C715963BD9C}" destId="{0F153C0E-7AC3-49FD-A432-5D4DDC0E4372}" srcOrd="0" destOrd="0" presId="urn:microsoft.com/office/officeart/2005/8/layout/chevron2"/>
    <dgm:cxn modelId="{5F943305-3C5A-42BA-8509-D3B03E0BA05A}" type="presParOf" srcId="{747B73D8-05B7-4D8F-9FB3-7C715963BD9C}" destId="{CE1F0B43-C304-441C-9A87-6C86C0E19032}" srcOrd="1" destOrd="0" presId="urn:microsoft.com/office/officeart/2005/8/layout/chevron2"/>
    <dgm:cxn modelId="{B9383849-A4B6-448F-9832-30444DF8FF68}" type="presParOf" srcId="{A4C8FCFA-51F3-4411-A11D-1C559F7BC8E2}" destId="{4D7D9A11-759B-4FE4-B991-B601E77F8A98}" srcOrd="1" destOrd="0" presId="urn:microsoft.com/office/officeart/2005/8/layout/chevron2"/>
    <dgm:cxn modelId="{F97D13CD-0EEE-41BB-9378-9D102491F81B}" type="presParOf" srcId="{A4C8FCFA-51F3-4411-A11D-1C559F7BC8E2}" destId="{976E1746-27D8-4460-B4F1-B6442E65886C}" srcOrd="2" destOrd="0" presId="urn:microsoft.com/office/officeart/2005/8/layout/chevron2"/>
    <dgm:cxn modelId="{2102DFAB-0DE6-426C-B7DB-A23BC4A6E369}" type="presParOf" srcId="{976E1746-27D8-4460-B4F1-B6442E65886C}" destId="{AA076DFE-CA63-4630-99A1-49C847F887BE}" srcOrd="0" destOrd="0" presId="urn:microsoft.com/office/officeart/2005/8/layout/chevron2"/>
    <dgm:cxn modelId="{00055463-68A8-4706-8022-365E1380C2DB}" type="presParOf" srcId="{976E1746-27D8-4460-B4F1-B6442E65886C}" destId="{92C69274-D4FC-467D-94F5-DEBA12FBB734}" srcOrd="1" destOrd="0" presId="urn:microsoft.com/office/officeart/2005/8/layout/chevron2"/>
    <dgm:cxn modelId="{ECEBD527-98BF-4615-8883-44407CA6879E}" type="presParOf" srcId="{A4C8FCFA-51F3-4411-A11D-1C559F7BC8E2}" destId="{E1AF779C-4C22-4AD1-BCFB-49ADEE0F8448}" srcOrd="3" destOrd="0" presId="urn:microsoft.com/office/officeart/2005/8/layout/chevron2"/>
    <dgm:cxn modelId="{B9163373-D7F1-469C-AFC1-D4D5F4D41412}" type="presParOf" srcId="{A4C8FCFA-51F3-4411-A11D-1C559F7BC8E2}" destId="{26960D04-1B25-4639-8BC7-5FA1654467E7}" srcOrd="4" destOrd="0" presId="urn:microsoft.com/office/officeart/2005/8/layout/chevron2"/>
    <dgm:cxn modelId="{2F1731E0-21CC-4B40-9CA7-62E78CA06856}" type="presParOf" srcId="{26960D04-1B25-4639-8BC7-5FA1654467E7}" destId="{6A3B48A4-2B2D-4703-B979-D40D82B280DF}" srcOrd="0" destOrd="0" presId="urn:microsoft.com/office/officeart/2005/8/layout/chevron2"/>
    <dgm:cxn modelId="{2388B77A-D7EA-411C-8494-D12653C8F678}" type="presParOf" srcId="{26960D04-1B25-4639-8BC7-5FA1654467E7}" destId="{10345FA0-ADEE-4BBF-A9F3-C881AE55109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5D3948-02CB-4AC3-938D-6DECA1FE8D96}" type="doc">
      <dgm:prSet loTypeId="urn:microsoft.com/office/officeart/2005/8/layout/chevron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308E7D6-44B6-4D49-BE3B-75C9D267F9A0}">
      <dgm:prSet phldrT="[Текст]" custT="1"/>
      <dgm:spPr/>
      <dgm:t>
        <a:bodyPr/>
        <a:lstStyle/>
        <a:p>
          <a:r>
            <a:rPr lang="ru-RU" sz="2800" b="1" dirty="0" smtClean="0"/>
            <a:t>1</a:t>
          </a:r>
          <a:endParaRPr lang="ru-RU" sz="2800" b="1" dirty="0"/>
        </a:p>
      </dgm:t>
    </dgm:pt>
    <dgm:pt modelId="{0612F079-CD3C-4451-8DCA-5775945C54C4}" type="parTrans" cxnId="{320D0259-41E6-490B-A43C-45397C30C201}">
      <dgm:prSet/>
      <dgm:spPr/>
      <dgm:t>
        <a:bodyPr/>
        <a:lstStyle/>
        <a:p>
          <a:endParaRPr lang="ru-RU"/>
        </a:p>
      </dgm:t>
    </dgm:pt>
    <dgm:pt modelId="{9C272E45-1FC3-4409-9294-518B9725AFB7}" type="sibTrans" cxnId="{320D0259-41E6-490B-A43C-45397C30C201}">
      <dgm:prSet/>
      <dgm:spPr/>
      <dgm:t>
        <a:bodyPr/>
        <a:lstStyle/>
        <a:p>
          <a:endParaRPr lang="ru-RU"/>
        </a:p>
      </dgm:t>
    </dgm:pt>
    <dgm:pt modelId="{FE1AA98C-CB8E-45A4-896C-DD9EFA792A7D}">
      <dgm:prSet phldrT="[Текст]" custT="1"/>
      <dgm:spPr/>
      <dgm:t>
        <a:bodyPr/>
        <a:lstStyle/>
        <a:p>
          <a:endParaRPr lang="ru-RU" sz="2800" dirty="0"/>
        </a:p>
      </dgm:t>
    </dgm:pt>
    <dgm:pt modelId="{EF39E83E-2F56-4F42-B5EE-C4E184DC3F27}" type="parTrans" cxnId="{1B509618-3228-4724-9592-60F897FD8E5B}">
      <dgm:prSet/>
      <dgm:spPr/>
      <dgm:t>
        <a:bodyPr/>
        <a:lstStyle/>
        <a:p>
          <a:endParaRPr lang="ru-RU"/>
        </a:p>
      </dgm:t>
    </dgm:pt>
    <dgm:pt modelId="{67F34E16-86A6-4683-A096-1A656706E797}" type="sibTrans" cxnId="{1B509618-3228-4724-9592-60F897FD8E5B}">
      <dgm:prSet/>
      <dgm:spPr/>
      <dgm:t>
        <a:bodyPr/>
        <a:lstStyle/>
        <a:p>
          <a:endParaRPr lang="ru-RU"/>
        </a:p>
      </dgm:t>
    </dgm:pt>
    <dgm:pt modelId="{DD675494-A851-42CF-BED6-18A7041AFA7A}">
      <dgm:prSet phldrT="[Текст]" custT="1"/>
      <dgm:spPr/>
      <dgm:t>
        <a:bodyPr/>
        <a:lstStyle/>
        <a:p>
          <a:r>
            <a:rPr lang="ru-RU" sz="2800" dirty="0" smtClean="0"/>
            <a:t>2</a:t>
          </a:r>
          <a:endParaRPr lang="ru-RU" sz="2800" dirty="0"/>
        </a:p>
      </dgm:t>
    </dgm:pt>
    <dgm:pt modelId="{02D3422E-E201-42C6-A9D0-036088FEE0A5}" type="parTrans" cxnId="{BC171DC0-0EB8-4768-8D9C-4C3FB8E6F4FE}">
      <dgm:prSet/>
      <dgm:spPr/>
      <dgm:t>
        <a:bodyPr/>
        <a:lstStyle/>
        <a:p>
          <a:endParaRPr lang="ru-RU"/>
        </a:p>
      </dgm:t>
    </dgm:pt>
    <dgm:pt modelId="{1E461AAC-4414-4722-8BE1-A5886F39B778}" type="sibTrans" cxnId="{BC171DC0-0EB8-4768-8D9C-4C3FB8E6F4FE}">
      <dgm:prSet/>
      <dgm:spPr/>
      <dgm:t>
        <a:bodyPr/>
        <a:lstStyle/>
        <a:p>
          <a:endParaRPr lang="ru-RU"/>
        </a:p>
      </dgm:t>
    </dgm:pt>
    <dgm:pt modelId="{7F0FF8E7-55DC-4EC8-A5E1-648A8AA84211}">
      <dgm:prSet phldrT="[Текст]" custT="1"/>
      <dgm:spPr/>
      <dgm:t>
        <a:bodyPr/>
        <a:lstStyle/>
        <a:p>
          <a:r>
            <a:rPr lang="ru-RU" sz="1600" dirty="0" smtClean="0"/>
            <a:t> </a:t>
          </a:r>
          <a:r>
            <a:rPr lang="ru-RU" sz="1600" b="1" dirty="0" smtClean="0"/>
            <a:t>достаточно сложные по содержанию и художественным средствам;</a:t>
          </a:r>
          <a:endParaRPr lang="ru-RU" sz="2400" b="1" dirty="0"/>
        </a:p>
      </dgm:t>
    </dgm:pt>
    <dgm:pt modelId="{66676900-FE8E-43AE-8CBA-778182247C50}" type="parTrans" cxnId="{E656B75D-C312-4089-B482-A4B884633D73}">
      <dgm:prSet/>
      <dgm:spPr/>
      <dgm:t>
        <a:bodyPr/>
        <a:lstStyle/>
        <a:p>
          <a:endParaRPr lang="ru-RU"/>
        </a:p>
      </dgm:t>
    </dgm:pt>
    <dgm:pt modelId="{497A6E9F-7DE1-4CBF-82A2-24053F9789A5}" type="sibTrans" cxnId="{E656B75D-C312-4089-B482-A4B884633D73}">
      <dgm:prSet/>
      <dgm:spPr/>
      <dgm:t>
        <a:bodyPr/>
        <a:lstStyle/>
        <a:p>
          <a:endParaRPr lang="ru-RU"/>
        </a:p>
      </dgm:t>
    </dgm:pt>
    <dgm:pt modelId="{94292675-FD56-45DE-9439-A094F8B0E069}">
      <dgm:prSet phldrT="[Текст]" custT="1"/>
      <dgm:spPr/>
      <dgm:t>
        <a:bodyPr/>
        <a:lstStyle/>
        <a:p>
          <a:endParaRPr lang="ru-RU" sz="2400" b="1" dirty="0"/>
        </a:p>
      </dgm:t>
    </dgm:pt>
    <dgm:pt modelId="{00834DC9-246C-4F30-9FC5-F001186B8517}" type="parTrans" cxnId="{12B07590-108E-4D8F-A7C5-368011E13D6B}">
      <dgm:prSet/>
      <dgm:spPr/>
      <dgm:t>
        <a:bodyPr/>
        <a:lstStyle/>
        <a:p>
          <a:endParaRPr lang="ru-RU"/>
        </a:p>
      </dgm:t>
    </dgm:pt>
    <dgm:pt modelId="{3449BDFC-8563-4BB0-AC22-21C018F7815E}" type="sibTrans" cxnId="{12B07590-108E-4D8F-A7C5-368011E13D6B}">
      <dgm:prSet/>
      <dgm:spPr/>
      <dgm:t>
        <a:bodyPr/>
        <a:lstStyle/>
        <a:p>
          <a:endParaRPr lang="ru-RU"/>
        </a:p>
      </dgm:t>
    </dgm:pt>
    <dgm:pt modelId="{6E5FB9E4-01E4-4BB9-B45A-812041B76148}">
      <dgm:prSet custT="1"/>
      <dgm:spPr/>
      <dgm:t>
        <a:bodyPr/>
        <a:lstStyle/>
        <a:p>
          <a:r>
            <a:rPr lang="ru-RU" sz="1600" b="1" dirty="0" smtClean="0"/>
            <a:t>присутствие в стихотворном тексте образов сатирического характера.</a:t>
          </a:r>
          <a:endParaRPr lang="ru-RU" sz="1600" b="1" dirty="0"/>
        </a:p>
      </dgm:t>
    </dgm:pt>
    <dgm:pt modelId="{42D50BB8-0933-43F1-AC80-3C8332891EAA}" type="sibTrans" cxnId="{110F4A74-4FA1-4857-BD11-A5D08F3BF167}">
      <dgm:prSet/>
      <dgm:spPr/>
      <dgm:t>
        <a:bodyPr/>
        <a:lstStyle/>
        <a:p>
          <a:endParaRPr lang="ru-RU"/>
        </a:p>
      </dgm:t>
    </dgm:pt>
    <dgm:pt modelId="{B947DFCE-BAAA-41C3-862A-52DC15755616}" type="parTrans" cxnId="{110F4A74-4FA1-4857-BD11-A5D08F3BF167}">
      <dgm:prSet/>
      <dgm:spPr/>
      <dgm:t>
        <a:bodyPr/>
        <a:lstStyle/>
        <a:p>
          <a:endParaRPr lang="ru-RU"/>
        </a:p>
      </dgm:t>
    </dgm:pt>
    <dgm:pt modelId="{A4C8FCFA-51F3-4411-A11D-1C559F7BC8E2}" type="pres">
      <dgm:prSet presAssocID="{BB5D3948-02CB-4AC3-938D-6DECA1FE8D9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7B73D8-05B7-4D8F-9FB3-7C715963BD9C}" type="pres">
      <dgm:prSet presAssocID="{B308E7D6-44B6-4D49-BE3B-75C9D267F9A0}" presName="composite" presStyleCnt="0"/>
      <dgm:spPr/>
      <dgm:t>
        <a:bodyPr/>
        <a:lstStyle/>
        <a:p>
          <a:endParaRPr lang="ru-RU"/>
        </a:p>
      </dgm:t>
    </dgm:pt>
    <dgm:pt modelId="{0F153C0E-7AC3-49FD-A432-5D4DDC0E4372}" type="pres">
      <dgm:prSet presAssocID="{B308E7D6-44B6-4D49-BE3B-75C9D267F9A0}" presName="parentText" presStyleLbl="alignNode1" presStyleIdx="0" presStyleCnt="2" custLinFactNeighborX="-1033" custLinFactNeighborY="57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1F0B43-C304-441C-9A87-6C86C0E19032}" type="pres">
      <dgm:prSet presAssocID="{B308E7D6-44B6-4D49-BE3B-75C9D267F9A0}" presName="descendantText" presStyleLbl="alignAcc1" presStyleIdx="0" presStyleCnt="2" custLinFactNeighborX="167" custLinFactNeighborY="-6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7D9A11-759B-4FE4-B991-B601E77F8A98}" type="pres">
      <dgm:prSet presAssocID="{9C272E45-1FC3-4409-9294-518B9725AFB7}" presName="sp" presStyleCnt="0"/>
      <dgm:spPr/>
      <dgm:t>
        <a:bodyPr/>
        <a:lstStyle/>
        <a:p>
          <a:endParaRPr lang="ru-RU"/>
        </a:p>
      </dgm:t>
    </dgm:pt>
    <dgm:pt modelId="{976E1746-27D8-4460-B4F1-B6442E65886C}" type="pres">
      <dgm:prSet presAssocID="{DD675494-A851-42CF-BED6-18A7041AFA7A}" presName="composite" presStyleCnt="0"/>
      <dgm:spPr/>
      <dgm:t>
        <a:bodyPr/>
        <a:lstStyle/>
        <a:p>
          <a:endParaRPr lang="ru-RU"/>
        </a:p>
      </dgm:t>
    </dgm:pt>
    <dgm:pt modelId="{AA076DFE-CA63-4630-99A1-49C847F887BE}" type="pres">
      <dgm:prSet presAssocID="{DD675494-A851-42CF-BED6-18A7041AFA7A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69274-D4FC-467D-94F5-DEBA12FBB734}" type="pres">
      <dgm:prSet presAssocID="{DD675494-A851-42CF-BED6-18A7041AFA7A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509618-3228-4724-9592-60F897FD8E5B}" srcId="{B308E7D6-44B6-4D49-BE3B-75C9D267F9A0}" destId="{FE1AA98C-CB8E-45A4-896C-DD9EFA792A7D}" srcOrd="2" destOrd="0" parTransId="{EF39E83E-2F56-4F42-B5EE-C4E184DC3F27}" sibTransId="{67F34E16-86A6-4683-A096-1A656706E797}"/>
    <dgm:cxn modelId="{77C9A6E7-CC4E-4311-8D14-8EE87565A70E}" type="presOf" srcId="{B308E7D6-44B6-4D49-BE3B-75C9D267F9A0}" destId="{0F153C0E-7AC3-49FD-A432-5D4DDC0E4372}" srcOrd="0" destOrd="0" presId="urn:microsoft.com/office/officeart/2005/8/layout/chevron2"/>
    <dgm:cxn modelId="{BC171DC0-0EB8-4768-8D9C-4C3FB8E6F4FE}" srcId="{BB5D3948-02CB-4AC3-938D-6DECA1FE8D96}" destId="{DD675494-A851-42CF-BED6-18A7041AFA7A}" srcOrd="1" destOrd="0" parTransId="{02D3422E-E201-42C6-A9D0-036088FEE0A5}" sibTransId="{1E461AAC-4414-4722-8BE1-A5886F39B778}"/>
    <dgm:cxn modelId="{57E27C8E-F157-494A-8FF8-331606BA8A97}" type="presOf" srcId="{7F0FF8E7-55DC-4EC8-A5E1-648A8AA84211}" destId="{CE1F0B43-C304-441C-9A87-6C86C0E19032}" srcOrd="0" destOrd="1" presId="urn:microsoft.com/office/officeart/2005/8/layout/chevron2"/>
    <dgm:cxn modelId="{110F4A74-4FA1-4857-BD11-A5D08F3BF167}" srcId="{DD675494-A851-42CF-BED6-18A7041AFA7A}" destId="{6E5FB9E4-01E4-4BB9-B45A-812041B76148}" srcOrd="0" destOrd="0" parTransId="{B947DFCE-BAAA-41C3-862A-52DC15755616}" sibTransId="{42D50BB8-0933-43F1-AC80-3C8332891EAA}"/>
    <dgm:cxn modelId="{99D9B2DA-F987-4B50-857E-25C2EA574966}" type="presOf" srcId="{FE1AA98C-CB8E-45A4-896C-DD9EFA792A7D}" destId="{CE1F0B43-C304-441C-9A87-6C86C0E19032}" srcOrd="0" destOrd="2" presId="urn:microsoft.com/office/officeart/2005/8/layout/chevron2"/>
    <dgm:cxn modelId="{7BF1934F-E03A-43B7-B496-95E015CEB341}" type="presOf" srcId="{6E5FB9E4-01E4-4BB9-B45A-812041B76148}" destId="{92C69274-D4FC-467D-94F5-DEBA12FBB734}" srcOrd="0" destOrd="0" presId="urn:microsoft.com/office/officeart/2005/8/layout/chevron2"/>
    <dgm:cxn modelId="{6DD25B48-9009-4618-89A4-C617882929B2}" type="presOf" srcId="{94292675-FD56-45DE-9439-A094F8B0E069}" destId="{CE1F0B43-C304-441C-9A87-6C86C0E19032}" srcOrd="0" destOrd="0" presId="urn:microsoft.com/office/officeart/2005/8/layout/chevron2"/>
    <dgm:cxn modelId="{D0BE42FF-04F5-4BBC-A7F2-CDF1EDB5EE7D}" type="presOf" srcId="{DD675494-A851-42CF-BED6-18A7041AFA7A}" destId="{AA076DFE-CA63-4630-99A1-49C847F887BE}" srcOrd="0" destOrd="0" presId="urn:microsoft.com/office/officeart/2005/8/layout/chevron2"/>
    <dgm:cxn modelId="{E656B75D-C312-4089-B482-A4B884633D73}" srcId="{B308E7D6-44B6-4D49-BE3B-75C9D267F9A0}" destId="{7F0FF8E7-55DC-4EC8-A5E1-648A8AA84211}" srcOrd="1" destOrd="0" parTransId="{66676900-FE8E-43AE-8CBA-778182247C50}" sibTransId="{497A6E9F-7DE1-4CBF-82A2-24053F9789A5}"/>
    <dgm:cxn modelId="{320D0259-41E6-490B-A43C-45397C30C201}" srcId="{BB5D3948-02CB-4AC3-938D-6DECA1FE8D96}" destId="{B308E7D6-44B6-4D49-BE3B-75C9D267F9A0}" srcOrd="0" destOrd="0" parTransId="{0612F079-CD3C-4451-8DCA-5775945C54C4}" sibTransId="{9C272E45-1FC3-4409-9294-518B9725AFB7}"/>
    <dgm:cxn modelId="{12B07590-108E-4D8F-A7C5-368011E13D6B}" srcId="{B308E7D6-44B6-4D49-BE3B-75C9D267F9A0}" destId="{94292675-FD56-45DE-9439-A094F8B0E069}" srcOrd="0" destOrd="0" parTransId="{00834DC9-246C-4F30-9FC5-F001186B8517}" sibTransId="{3449BDFC-8563-4BB0-AC22-21C018F7815E}"/>
    <dgm:cxn modelId="{E88BC30C-CB3D-4362-A172-A30CB1B38CDC}" type="presOf" srcId="{BB5D3948-02CB-4AC3-938D-6DECA1FE8D96}" destId="{A4C8FCFA-51F3-4411-A11D-1C559F7BC8E2}" srcOrd="0" destOrd="0" presId="urn:microsoft.com/office/officeart/2005/8/layout/chevron2"/>
    <dgm:cxn modelId="{C15B945F-3B7B-4EBA-A521-017F845DC731}" type="presParOf" srcId="{A4C8FCFA-51F3-4411-A11D-1C559F7BC8E2}" destId="{747B73D8-05B7-4D8F-9FB3-7C715963BD9C}" srcOrd="0" destOrd="0" presId="urn:microsoft.com/office/officeart/2005/8/layout/chevron2"/>
    <dgm:cxn modelId="{460DBAFE-5643-42BE-B6FB-B28437BF0500}" type="presParOf" srcId="{747B73D8-05B7-4D8F-9FB3-7C715963BD9C}" destId="{0F153C0E-7AC3-49FD-A432-5D4DDC0E4372}" srcOrd="0" destOrd="0" presId="urn:microsoft.com/office/officeart/2005/8/layout/chevron2"/>
    <dgm:cxn modelId="{1FBF1B32-1D94-4B13-AC85-66BA1E166CE0}" type="presParOf" srcId="{747B73D8-05B7-4D8F-9FB3-7C715963BD9C}" destId="{CE1F0B43-C304-441C-9A87-6C86C0E19032}" srcOrd="1" destOrd="0" presId="urn:microsoft.com/office/officeart/2005/8/layout/chevron2"/>
    <dgm:cxn modelId="{23AA3874-30B4-487B-82B7-9F078C4E441C}" type="presParOf" srcId="{A4C8FCFA-51F3-4411-A11D-1C559F7BC8E2}" destId="{4D7D9A11-759B-4FE4-B991-B601E77F8A98}" srcOrd="1" destOrd="0" presId="urn:microsoft.com/office/officeart/2005/8/layout/chevron2"/>
    <dgm:cxn modelId="{06A19D0E-621F-4E4C-9D2F-82FC32ED48B7}" type="presParOf" srcId="{A4C8FCFA-51F3-4411-A11D-1C559F7BC8E2}" destId="{976E1746-27D8-4460-B4F1-B6442E65886C}" srcOrd="2" destOrd="0" presId="urn:microsoft.com/office/officeart/2005/8/layout/chevron2"/>
    <dgm:cxn modelId="{2926A077-54D6-4271-9CF0-47EB59203C98}" type="presParOf" srcId="{976E1746-27D8-4460-B4F1-B6442E65886C}" destId="{AA076DFE-CA63-4630-99A1-49C847F887BE}" srcOrd="0" destOrd="0" presId="urn:microsoft.com/office/officeart/2005/8/layout/chevron2"/>
    <dgm:cxn modelId="{5880892C-1D7D-456E-9AE5-F822F3D647DA}" type="presParOf" srcId="{976E1746-27D8-4460-B4F1-B6442E65886C}" destId="{92C69274-D4FC-467D-94F5-DEBA12FBB73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A9CDB5-1D62-4D2A-87AA-7791C5574918}" type="doc">
      <dgm:prSet loTypeId="urn:microsoft.com/office/officeart/2005/8/layout/radial4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A6533956-AFE1-4CB8-AFBA-312ED3782BD9}">
      <dgm:prSet phldrT="[Текст]"/>
      <dgm:spPr/>
      <dgm:t>
        <a:bodyPr/>
        <a:lstStyle/>
        <a:p>
          <a:r>
            <a:rPr lang="ru-RU" dirty="0" smtClean="0"/>
            <a:t>Методы и приемы</a:t>
          </a:r>
          <a:endParaRPr lang="ru-RU" dirty="0"/>
        </a:p>
      </dgm:t>
    </dgm:pt>
    <dgm:pt modelId="{01737D30-F738-435B-A074-E085BAE74B50}" type="parTrans" cxnId="{5565CF20-25B5-43AD-87A6-67635691EBAF}">
      <dgm:prSet/>
      <dgm:spPr/>
      <dgm:t>
        <a:bodyPr/>
        <a:lstStyle/>
        <a:p>
          <a:endParaRPr lang="ru-RU"/>
        </a:p>
      </dgm:t>
    </dgm:pt>
    <dgm:pt modelId="{391AC059-B70C-4F5D-97AD-39F97F6EEEF8}" type="sibTrans" cxnId="{5565CF20-25B5-43AD-87A6-67635691EBAF}">
      <dgm:prSet/>
      <dgm:spPr/>
      <dgm:t>
        <a:bodyPr/>
        <a:lstStyle/>
        <a:p>
          <a:endParaRPr lang="ru-RU"/>
        </a:p>
      </dgm:t>
    </dgm:pt>
    <dgm:pt modelId="{89A73AB5-8819-4739-971C-E63C28E275DB}">
      <dgm:prSet phldrT="[Текст]"/>
      <dgm:spPr/>
      <dgm:t>
        <a:bodyPr/>
        <a:lstStyle/>
        <a:p>
          <a:r>
            <a:rPr lang="ru-RU" dirty="0" smtClean="0"/>
            <a:t>Наглядный</a:t>
          </a:r>
          <a:endParaRPr lang="ru-RU" dirty="0"/>
        </a:p>
      </dgm:t>
    </dgm:pt>
    <dgm:pt modelId="{0CCAE0B0-FF68-4856-9E7A-337441A6A187}" type="parTrans" cxnId="{4A96EA90-8200-488E-9F37-925F85510DC7}">
      <dgm:prSet/>
      <dgm:spPr/>
      <dgm:t>
        <a:bodyPr/>
        <a:lstStyle/>
        <a:p>
          <a:endParaRPr lang="ru-RU"/>
        </a:p>
      </dgm:t>
    </dgm:pt>
    <dgm:pt modelId="{8423A611-1E5F-4204-803F-5A65867CB5F1}" type="sibTrans" cxnId="{4A96EA90-8200-488E-9F37-925F85510DC7}">
      <dgm:prSet/>
      <dgm:spPr/>
      <dgm:t>
        <a:bodyPr/>
        <a:lstStyle/>
        <a:p>
          <a:endParaRPr lang="ru-RU"/>
        </a:p>
      </dgm:t>
    </dgm:pt>
    <dgm:pt modelId="{EAF11F9C-21F9-49FC-9598-5138E450AACC}">
      <dgm:prSet phldrT="[Текст]"/>
      <dgm:spPr/>
      <dgm:t>
        <a:bodyPr/>
        <a:lstStyle/>
        <a:p>
          <a:r>
            <a:rPr lang="ru-RU" dirty="0" smtClean="0"/>
            <a:t>Словесный</a:t>
          </a:r>
          <a:endParaRPr lang="ru-RU" dirty="0"/>
        </a:p>
      </dgm:t>
    </dgm:pt>
    <dgm:pt modelId="{DCC0C0B4-9BC4-428F-A61E-992E7696EE50}" type="parTrans" cxnId="{848F9C3E-5A82-4867-80AD-08985C79638F}">
      <dgm:prSet/>
      <dgm:spPr/>
      <dgm:t>
        <a:bodyPr/>
        <a:lstStyle/>
        <a:p>
          <a:endParaRPr lang="ru-RU"/>
        </a:p>
      </dgm:t>
    </dgm:pt>
    <dgm:pt modelId="{93D79C25-10A1-4294-9170-296297A00F78}" type="sibTrans" cxnId="{848F9C3E-5A82-4867-80AD-08985C79638F}">
      <dgm:prSet/>
      <dgm:spPr/>
      <dgm:t>
        <a:bodyPr/>
        <a:lstStyle/>
        <a:p>
          <a:endParaRPr lang="ru-RU"/>
        </a:p>
      </dgm:t>
    </dgm:pt>
    <dgm:pt modelId="{46541FE4-CCD6-482F-B41C-C1894390B4DF}">
      <dgm:prSet phldrT="[Текст]"/>
      <dgm:spPr/>
      <dgm:t>
        <a:bodyPr/>
        <a:lstStyle/>
        <a:p>
          <a:r>
            <a:rPr lang="ru-RU" dirty="0" smtClean="0"/>
            <a:t>Практический</a:t>
          </a:r>
          <a:endParaRPr lang="ru-RU" dirty="0"/>
        </a:p>
      </dgm:t>
    </dgm:pt>
    <dgm:pt modelId="{69A56361-A6C0-47FE-8852-BAB82F317E37}" type="parTrans" cxnId="{D93EE99F-BEC2-4C16-9B9B-619162DC7ABC}">
      <dgm:prSet/>
      <dgm:spPr/>
      <dgm:t>
        <a:bodyPr/>
        <a:lstStyle/>
        <a:p>
          <a:endParaRPr lang="ru-RU"/>
        </a:p>
      </dgm:t>
    </dgm:pt>
    <dgm:pt modelId="{83886529-F610-49A9-99EE-52FB5C5A955F}" type="sibTrans" cxnId="{D93EE99F-BEC2-4C16-9B9B-619162DC7ABC}">
      <dgm:prSet/>
      <dgm:spPr/>
      <dgm:t>
        <a:bodyPr/>
        <a:lstStyle/>
        <a:p>
          <a:endParaRPr lang="ru-RU"/>
        </a:p>
      </dgm:t>
    </dgm:pt>
    <dgm:pt modelId="{AB81266B-B7B2-445E-9DAA-51EEAD07EA4F}">
      <dgm:prSet phldrT="[Текст]"/>
      <dgm:spPr/>
      <dgm:t>
        <a:bodyPr/>
        <a:lstStyle/>
        <a:p>
          <a:r>
            <a:rPr lang="ru-RU" dirty="0" smtClean="0"/>
            <a:t>Игровой</a:t>
          </a:r>
          <a:endParaRPr lang="ru-RU" dirty="0"/>
        </a:p>
      </dgm:t>
    </dgm:pt>
    <dgm:pt modelId="{3237EC14-554C-48C6-91F1-16B31E78B8E0}" type="parTrans" cxnId="{6EE814D0-0E89-4629-94CC-FEFC3CAFFC26}">
      <dgm:prSet/>
      <dgm:spPr/>
      <dgm:t>
        <a:bodyPr/>
        <a:lstStyle/>
        <a:p>
          <a:endParaRPr lang="ru-RU"/>
        </a:p>
      </dgm:t>
    </dgm:pt>
    <dgm:pt modelId="{36204E62-8B81-4486-8572-C1F893BDF70A}" type="sibTrans" cxnId="{6EE814D0-0E89-4629-94CC-FEFC3CAFFC26}">
      <dgm:prSet/>
      <dgm:spPr/>
      <dgm:t>
        <a:bodyPr/>
        <a:lstStyle/>
        <a:p>
          <a:endParaRPr lang="ru-RU"/>
        </a:p>
      </dgm:t>
    </dgm:pt>
    <dgm:pt modelId="{DA978ED5-0EB1-410C-A09E-17293D4FE180}" type="pres">
      <dgm:prSet presAssocID="{DBA9CDB5-1D62-4D2A-87AA-7791C557491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CD2BCD-544A-4D48-AECD-959FD82C9CC2}" type="pres">
      <dgm:prSet presAssocID="{A6533956-AFE1-4CB8-AFBA-312ED3782BD9}" presName="centerShape" presStyleLbl="node0" presStyleIdx="0" presStyleCnt="1"/>
      <dgm:spPr/>
      <dgm:t>
        <a:bodyPr/>
        <a:lstStyle/>
        <a:p>
          <a:endParaRPr lang="ru-RU"/>
        </a:p>
      </dgm:t>
    </dgm:pt>
    <dgm:pt modelId="{2AE55993-D831-4AC1-A128-1AC8A5390406}" type="pres">
      <dgm:prSet presAssocID="{0CCAE0B0-FF68-4856-9E7A-337441A6A187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6FD5ADE8-369C-4052-8900-F3A462FE1FFC}" type="pres">
      <dgm:prSet presAssocID="{89A73AB5-8819-4739-971C-E63C28E275D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61C229-03BA-4818-B850-B5E51F8CE582}" type="pres">
      <dgm:prSet presAssocID="{DCC0C0B4-9BC4-428F-A61E-992E7696EE50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03D02CB1-8665-4B55-82CD-C0BE4386E007}" type="pres">
      <dgm:prSet presAssocID="{EAF11F9C-21F9-49FC-9598-5138E450AA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6AF4CC-1B26-4991-B9EE-4D6126359698}" type="pres">
      <dgm:prSet presAssocID="{69A56361-A6C0-47FE-8852-BAB82F317E37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8ECB79E7-F0A6-48CF-AD33-9A40AFC190CD}" type="pres">
      <dgm:prSet presAssocID="{46541FE4-CCD6-482F-B41C-C1894390B4D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BA890E-ED4E-4F4B-8880-EA4F49E9C158}" type="pres">
      <dgm:prSet presAssocID="{3237EC14-554C-48C6-91F1-16B31E78B8E0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5E00A3A1-4BBB-435E-8013-3E5081F3D159}" type="pres">
      <dgm:prSet presAssocID="{AB81266B-B7B2-445E-9DAA-51EEAD07EA4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0AC71F-BB55-4B30-A193-FBD26B281977}" type="presOf" srcId="{69A56361-A6C0-47FE-8852-BAB82F317E37}" destId="{CC6AF4CC-1B26-4991-B9EE-4D6126359698}" srcOrd="0" destOrd="0" presId="urn:microsoft.com/office/officeart/2005/8/layout/radial4"/>
    <dgm:cxn modelId="{6EE814D0-0E89-4629-94CC-FEFC3CAFFC26}" srcId="{A6533956-AFE1-4CB8-AFBA-312ED3782BD9}" destId="{AB81266B-B7B2-445E-9DAA-51EEAD07EA4F}" srcOrd="3" destOrd="0" parTransId="{3237EC14-554C-48C6-91F1-16B31E78B8E0}" sibTransId="{36204E62-8B81-4486-8572-C1F893BDF70A}"/>
    <dgm:cxn modelId="{4A96EA90-8200-488E-9F37-925F85510DC7}" srcId="{A6533956-AFE1-4CB8-AFBA-312ED3782BD9}" destId="{89A73AB5-8819-4739-971C-E63C28E275DB}" srcOrd="0" destOrd="0" parTransId="{0CCAE0B0-FF68-4856-9E7A-337441A6A187}" sibTransId="{8423A611-1E5F-4204-803F-5A65867CB5F1}"/>
    <dgm:cxn modelId="{12F822C7-B8D4-47B1-874B-09B3BA07C16B}" type="presOf" srcId="{EAF11F9C-21F9-49FC-9598-5138E450AACC}" destId="{03D02CB1-8665-4B55-82CD-C0BE4386E007}" srcOrd="0" destOrd="0" presId="urn:microsoft.com/office/officeart/2005/8/layout/radial4"/>
    <dgm:cxn modelId="{D93EE99F-BEC2-4C16-9B9B-619162DC7ABC}" srcId="{A6533956-AFE1-4CB8-AFBA-312ED3782BD9}" destId="{46541FE4-CCD6-482F-B41C-C1894390B4DF}" srcOrd="2" destOrd="0" parTransId="{69A56361-A6C0-47FE-8852-BAB82F317E37}" sibTransId="{83886529-F610-49A9-99EE-52FB5C5A955F}"/>
    <dgm:cxn modelId="{5A648C7A-2FAD-4FC6-AF7F-01362DA8EF6D}" type="presOf" srcId="{DCC0C0B4-9BC4-428F-A61E-992E7696EE50}" destId="{0A61C229-03BA-4818-B850-B5E51F8CE582}" srcOrd="0" destOrd="0" presId="urn:microsoft.com/office/officeart/2005/8/layout/radial4"/>
    <dgm:cxn modelId="{C601958D-3E2F-4519-B503-913A3513F15C}" type="presOf" srcId="{46541FE4-CCD6-482F-B41C-C1894390B4DF}" destId="{8ECB79E7-F0A6-48CF-AD33-9A40AFC190CD}" srcOrd="0" destOrd="0" presId="urn:microsoft.com/office/officeart/2005/8/layout/radial4"/>
    <dgm:cxn modelId="{9DF065B5-F440-448B-9991-F3C97168FA36}" type="presOf" srcId="{DBA9CDB5-1D62-4D2A-87AA-7791C5574918}" destId="{DA978ED5-0EB1-410C-A09E-17293D4FE180}" srcOrd="0" destOrd="0" presId="urn:microsoft.com/office/officeart/2005/8/layout/radial4"/>
    <dgm:cxn modelId="{848F9C3E-5A82-4867-80AD-08985C79638F}" srcId="{A6533956-AFE1-4CB8-AFBA-312ED3782BD9}" destId="{EAF11F9C-21F9-49FC-9598-5138E450AACC}" srcOrd="1" destOrd="0" parTransId="{DCC0C0B4-9BC4-428F-A61E-992E7696EE50}" sibTransId="{93D79C25-10A1-4294-9170-296297A00F78}"/>
    <dgm:cxn modelId="{E5966A76-E829-43F0-8BB0-AB25F596199D}" type="presOf" srcId="{AB81266B-B7B2-445E-9DAA-51EEAD07EA4F}" destId="{5E00A3A1-4BBB-435E-8013-3E5081F3D159}" srcOrd="0" destOrd="0" presId="urn:microsoft.com/office/officeart/2005/8/layout/radial4"/>
    <dgm:cxn modelId="{5565CF20-25B5-43AD-87A6-67635691EBAF}" srcId="{DBA9CDB5-1D62-4D2A-87AA-7791C5574918}" destId="{A6533956-AFE1-4CB8-AFBA-312ED3782BD9}" srcOrd="0" destOrd="0" parTransId="{01737D30-F738-435B-A074-E085BAE74B50}" sibTransId="{391AC059-B70C-4F5D-97AD-39F97F6EEEF8}"/>
    <dgm:cxn modelId="{A70D896F-0F23-42F2-BB1F-427207B5A608}" type="presOf" srcId="{3237EC14-554C-48C6-91F1-16B31E78B8E0}" destId="{31BA890E-ED4E-4F4B-8880-EA4F49E9C158}" srcOrd="0" destOrd="0" presId="urn:microsoft.com/office/officeart/2005/8/layout/radial4"/>
    <dgm:cxn modelId="{5C2D4E2A-94C5-489F-9872-1E7D243E8996}" type="presOf" srcId="{A6533956-AFE1-4CB8-AFBA-312ED3782BD9}" destId="{FFCD2BCD-544A-4D48-AECD-959FD82C9CC2}" srcOrd="0" destOrd="0" presId="urn:microsoft.com/office/officeart/2005/8/layout/radial4"/>
    <dgm:cxn modelId="{980A91D3-8D56-4576-9A38-3A5ACEEA1CC3}" type="presOf" srcId="{89A73AB5-8819-4739-971C-E63C28E275DB}" destId="{6FD5ADE8-369C-4052-8900-F3A462FE1FFC}" srcOrd="0" destOrd="0" presId="urn:microsoft.com/office/officeart/2005/8/layout/radial4"/>
    <dgm:cxn modelId="{1D8DC09C-695F-4BFF-99BE-D1BDDC666325}" type="presOf" srcId="{0CCAE0B0-FF68-4856-9E7A-337441A6A187}" destId="{2AE55993-D831-4AC1-A128-1AC8A5390406}" srcOrd="0" destOrd="0" presId="urn:microsoft.com/office/officeart/2005/8/layout/radial4"/>
    <dgm:cxn modelId="{DA031263-4862-4E47-8100-5A4447E4C445}" type="presParOf" srcId="{DA978ED5-0EB1-410C-A09E-17293D4FE180}" destId="{FFCD2BCD-544A-4D48-AECD-959FD82C9CC2}" srcOrd="0" destOrd="0" presId="urn:microsoft.com/office/officeart/2005/8/layout/radial4"/>
    <dgm:cxn modelId="{660E1C9D-DF35-46DB-AAAD-AD922570ECA8}" type="presParOf" srcId="{DA978ED5-0EB1-410C-A09E-17293D4FE180}" destId="{2AE55993-D831-4AC1-A128-1AC8A5390406}" srcOrd="1" destOrd="0" presId="urn:microsoft.com/office/officeart/2005/8/layout/radial4"/>
    <dgm:cxn modelId="{3487E59B-BBD9-4681-8931-CB0023BBDB97}" type="presParOf" srcId="{DA978ED5-0EB1-410C-A09E-17293D4FE180}" destId="{6FD5ADE8-369C-4052-8900-F3A462FE1FFC}" srcOrd="2" destOrd="0" presId="urn:microsoft.com/office/officeart/2005/8/layout/radial4"/>
    <dgm:cxn modelId="{24AAEB0A-F3B9-418B-A719-5486D33A749A}" type="presParOf" srcId="{DA978ED5-0EB1-410C-A09E-17293D4FE180}" destId="{0A61C229-03BA-4818-B850-B5E51F8CE582}" srcOrd="3" destOrd="0" presId="urn:microsoft.com/office/officeart/2005/8/layout/radial4"/>
    <dgm:cxn modelId="{308FEEB6-B012-4010-97A8-51E34639C4A7}" type="presParOf" srcId="{DA978ED5-0EB1-410C-A09E-17293D4FE180}" destId="{03D02CB1-8665-4B55-82CD-C0BE4386E007}" srcOrd="4" destOrd="0" presId="urn:microsoft.com/office/officeart/2005/8/layout/radial4"/>
    <dgm:cxn modelId="{31F4886C-F6C1-4417-ACC0-143D72F395DA}" type="presParOf" srcId="{DA978ED5-0EB1-410C-A09E-17293D4FE180}" destId="{CC6AF4CC-1B26-4991-B9EE-4D6126359698}" srcOrd="5" destOrd="0" presId="urn:microsoft.com/office/officeart/2005/8/layout/radial4"/>
    <dgm:cxn modelId="{37E53481-627C-4A4B-91BE-6133B261517E}" type="presParOf" srcId="{DA978ED5-0EB1-410C-A09E-17293D4FE180}" destId="{8ECB79E7-F0A6-48CF-AD33-9A40AFC190CD}" srcOrd="6" destOrd="0" presId="urn:microsoft.com/office/officeart/2005/8/layout/radial4"/>
    <dgm:cxn modelId="{F0B354F8-603F-4B95-818B-8B24B9D6052C}" type="presParOf" srcId="{DA978ED5-0EB1-410C-A09E-17293D4FE180}" destId="{31BA890E-ED4E-4F4B-8880-EA4F49E9C158}" srcOrd="7" destOrd="0" presId="urn:microsoft.com/office/officeart/2005/8/layout/radial4"/>
    <dgm:cxn modelId="{1732E226-8281-448C-BAAE-C5E1B8212E51}" type="presParOf" srcId="{DA978ED5-0EB1-410C-A09E-17293D4FE180}" destId="{5E00A3A1-4BBB-435E-8013-3E5081F3D159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401C0D-6529-4550-B7CA-6AA8CB1E1662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A0C8F75E-1D45-4F0C-8023-1AD7A0B26E8C}">
      <dgm:prSet phldrT="[Текст]"/>
      <dgm:spPr/>
      <dgm:t>
        <a:bodyPr/>
        <a:lstStyle/>
        <a:p>
          <a:r>
            <a:rPr lang="ru-RU" dirty="0" smtClean="0"/>
            <a:t>Младший возраст</a:t>
          </a:r>
          <a:endParaRPr lang="ru-RU" dirty="0"/>
        </a:p>
      </dgm:t>
    </dgm:pt>
    <dgm:pt modelId="{1A59B08D-AA17-471C-BB81-722B615ABFA5}" type="parTrans" cxnId="{4F05EE06-7818-4399-882B-8A61B0C69AFA}">
      <dgm:prSet/>
      <dgm:spPr/>
      <dgm:t>
        <a:bodyPr/>
        <a:lstStyle/>
        <a:p>
          <a:endParaRPr lang="ru-RU"/>
        </a:p>
      </dgm:t>
    </dgm:pt>
    <dgm:pt modelId="{00067B61-D9AA-4E84-8255-8BDEE2AD12E2}" type="sibTrans" cxnId="{4F05EE06-7818-4399-882B-8A61B0C69AFA}">
      <dgm:prSet/>
      <dgm:spPr/>
      <dgm:t>
        <a:bodyPr/>
        <a:lstStyle/>
        <a:p>
          <a:endParaRPr lang="ru-RU"/>
        </a:p>
      </dgm:t>
    </dgm:pt>
    <dgm:pt modelId="{A9236B30-3E94-4A8B-8B1C-84A9C86FED7A}">
      <dgm:prSet phldrT="[Текст]" custT="1"/>
      <dgm:spPr/>
      <dgm:t>
        <a:bodyPr/>
        <a:lstStyle/>
        <a:p>
          <a:pPr algn="l">
            <a:lnSpc>
              <a:spcPct val="100000"/>
            </a:lnSpc>
          </a:pPr>
          <a:r>
            <a:rPr lang="ru-RU" sz="1800" dirty="0" smtClean="0"/>
            <a:t>игровое действие;</a:t>
          </a:r>
          <a:endParaRPr lang="ru-RU" sz="1800" dirty="0"/>
        </a:p>
      </dgm:t>
    </dgm:pt>
    <dgm:pt modelId="{6C0DC395-93A7-49D9-A270-43AC96D59AB9}" type="parTrans" cxnId="{F39DC4F0-443D-4A7D-95AA-CC742BBF4D13}">
      <dgm:prSet/>
      <dgm:spPr/>
      <dgm:t>
        <a:bodyPr/>
        <a:lstStyle/>
        <a:p>
          <a:endParaRPr lang="ru-RU"/>
        </a:p>
      </dgm:t>
    </dgm:pt>
    <dgm:pt modelId="{C83BC5CC-C166-470B-8D98-82E73C539A0A}" type="sibTrans" cxnId="{F39DC4F0-443D-4A7D-95AA-CC742BBF4D13}">
      <dgm:prSet/>
      <dgm:spPr/>
      <dgm:t>
        <a:bodyPr/>
        <a:lstStyle/>
        <a:p>
          <a:endParaRPr lang="ru-RU"/>
        </a:p>
      </dgm:t>
    </dgm:pt>
    <dgm:pt modelId="{409286FD-E5CA-4763-A1DC-BDB0FEDE13F9}">
      <dgm:prSet phldrT="[Текст]"/>
      <dgm:spPr/>
      <dgm:t>
        <a:bodyPr/>
        <a:lstStyle/>
        <a:p>
          <a:r>
            <a:rPr lang="ru-RU" dirty="0" smtClean="0"/>
            <a:t>Старший возраст</a:t>
          </a:r>
          <a:endParaRPr lang="ru-RU" dirty="0"/>
        </a:p>
      </dgm:t>
    </dgm:pt>
    <dgm:pt modelId="{FB7ACB6F-9EBC-44E0-ADB2-E919A8B55302}" type="parTrans" cxnId="{D01EBFF6-A426-4681-B325-F99242170251}">
      <dgm:prSet/>
      <dgm:spPr/>
      <dgm:t>
        <a:bodyPr/>
        <a:lstStyle/>
        <a:p>
          <a:endParaRPr lang="ru-RU"/>
        </a:p>
      </dgm:t>
    </dgm:pt>
    <dgm:pt modelId="{AB69981A-FA5E-4B03-BF66-5BB63EB463EB}" type="sibTrans" cxnId="{D01EBFF6-A426-4681-B325-F99242170251}">
      <dgm:prSet/>
      <dgm:spPr/>
      <dgm:t>
        <a:bodyPr/>
        <a:lstStyle/>
        <a:p>
          <a:endParaRPr lang="ru-RU"/>
        </a:p>
      </dgm:t>
    </dgm:pt>
    <dgm:pt modelId="{68D90302-D7D0-452E-BEBA-CF084FFBC4E0}">
      <dgm:prSet phldrT="[Текст]" custT="1"/>
      <dgm:spPr/>
      <dgm:t>
        <a:bodyPr/>
        <a:lstStyle/>
        <a:p>
          <a:r>
            <a:rPr lang="ru-RU" sz="1800" dirty="0" smtClean="0"/>
            <a:t>установка на запоминание;</a:t>
          </a:r>
          <a:endParaRPr lang="ru-RU" sz="1800" dirty="0"/>
        </a:p>
      </dgm:t>
    </dgm:pt>
    <dgm:pt modelId="{5283BB7C-8407-4C0C-A633-D748122FB461}" type="parTrans" cxnId="{41EB2337-6787-4E48-A940-C49ED0754366}">
      <dgm:prSet/>
      <dgm:spPr/>
      <dgm:t>
        <a:bodyPr/>
        <a:lstStyle/>
        <a:p>
          <a:endParaRPr lang="ru-RU"/>
        </a:p>
      </dgm:t>
    </dgm:pt>
    <dgm:pt modelId="{BAE49AD9-66F0-4FDE-BEE4-EF119FA1FA12}" type="sibTrans" cxnId="{41EB2337-6787-4E48-A940-C49ED0754366}">
      <dgm:prSet/>
      <dgm:spPr/>
      <dgm:t>
        <a:bodyPr/>
        <a:lstStyle/>
        <a:p>
          <a:endParaRPr lang="ru-RU"/>
        </a:p>
      </dgm:t>
    </dgm:pt>
    <dgm:pt modelId="{259D247B-7B4D-4B82-AA5B-5523D2F936B1}">
      <dgm:prSet phldrT="[Текст]" custT="1"/>
      <dgm:spPr/>
      <dgm:t>
        <a:bodyPr/>
        <a:lstStyle/>
        <a:p>
          <a:r>
            <a:rPr lang="ru-RU" sz="1800" dirty="0" smtClean="0"/>
            <a:t>чтение по ролям;</a:t>
          </a:r>
          <a:endParaRPr lang="ru-RU" sz="1800" dirty="0"/>
        </a:p>
      </dgm:t>
    </dgm:pt>
    <dgm:pt modelId="{D0ED6EE5-2416-4636-82F8-22FD94F0B213}" type="parTrans" cxnId="{70C9860B-D172-4A20-8991-B4DA93E19EBC}">
      <dgm:prSet/>
      <dgm:spPr/>
      <dgm:t>
        <a:bodyPr/>
        <a:lstStyle/>
        <a:p>
          <a:endParaRPr lang="ru-RU"/>
        </a:p>
      </dgm:t>
    </dgm:pt>
    <dgm:pt modelId="{90594E0B-123E-44A5-836F-7E05FAC6E3CD}" type="sibTrans" cxnId="{70C9860B-D172-4A20-8991-B4DA93E19EBC}">
      <dgm:prSet/>
      <dgm:spPr/>
      <dgm:t>
        <a:bodyPr/>
        <a:lstStyle/>
        <a:p>
          <a:endParaRPr lang="ru-RU"/>
        </a:p>
      </dgm:t>
    </dgm:pt>
    <dgm:pt modelId="{DA199FE4-FA17-473D-B0DF-B129FABABEFA}">
      <dgm:prSet phldrT="[Текст]" custT="1"/>
      <dgm:spPr/>
      <dgm:t>
        <a:bodyPr/>
        <a:lstStyle/>
        <a:p>
          <a:pPr algn="l">
            <a:lnSpc>
              <a:spcPct val="100000"/>
            </a:lnSpc>
          </a:pPr>
          <a:r>
            <a:rPr lang="ru-RU" sz="1800" dirty="0" smtClean="0"/>
            <a:t>использование иллюстраций; </a:t>
          </a:r>
          <a:r>
            <a:rPr lang="ru-RU" sz="1800" dirty="0" err="1" smtClean="0"/>
            <a:t>мнемодорожек</a:t>
          </a:r>
          <a:r>
            <a:rPr lang="ru-RU" sz="1800" dirty="0" smtClean="0"/>
            <a:t> и </a:t>
          </a:r>
          <a:r>
            <a:rPr lang="ru-RU" sz="1800" dirty="0" err="1" smtClean="0"/>
            <a:t>мнемотаблиц</a:t>
          </a:r>
          <a:r>
            <a:rPr lang="ru-RU" sz="1800" dirty="0" smtClean="0"/>
            <a:t>.</a:t>
          </a:r>
          <a:endParaRPr lang="ru-RU" sz="1800" dirty="0"/>
        </a:p>
      </dgm:t>
    </dgm:pt>
    <dgm:pt modelId="{C7B95741-7CFF-4246-9DB8-445972964B19}" type="parTrans" cxnId="{AEBCC166-9D5A-4F32-8010-39423643F3A4}">
      <dgm:prSet/>
      <dgm:spPr/>
      <dgm:t>
        <a:bodyPr/>
        <a:lstStyle/>
        <a:p>
          <a:endParaRPr lang="ru-RU"/>
        </a:p>
      </dgm:t>
    </dgm:pt>
    <dgm:pt modelId="{C3450BC6-899C-41FD-9E63-041724DF110C}" type="sibTrans" cxnId="{AEBCC166-9D5A-4F32-8010-39423643F3A4}">
      <dgm:prSet/>
      <dgm:spPr/>
      <dgm:t>
        <a:bodyPr/>
        <a:lstStyle/>
        <a:p>
          <a:endParaRPr lang="ru-RU"/>
        </a:p>
      </dgm:t>
    </dgm:pt>
    <dgm:pt modelId="{9B713D83-3E76-4E8C-AA56-2577438CE60F}">
      <dgm:prSet phldrT="[Текст]"/>
      <dgm:spPr/>
      <dgm:t>
        <a:bodyPr/>
        <a:lstStyle/>
        <a:p>
          <a:pPr algn="l">
            <a:lnSpc>
              <a:spcPct val="90000"/>
            </a:lnSpc>
          </a:pPr>
          <a:endParaRPr lang="ru-RU" sz="2300" dirty="0"/>
        </a:p>
      </dgm:t>
    </dgm:pt>
    <dgm:pt modelId="{86126809-2FA4-4A19-92B0-40AC5AEA4C33}" type="parTrans" cxnId="{1A8853AD-97BF-4607-AD45-398648337AF4}">
      <dgm:prSet/>
      <dgm:spPr/>
      <dgm:t>
        <a:bodyPr/>
        <a:lstStyle/>
        <a:p>
          <a:endParaRPr lang="ru-RU"/>
        </a:p>
      </dgm:t>
    </dgm:pt>
    <dgm:pt modelId="{E9153708-1BF1-4C17-9F98-0B10573B8F8F}" type="sibTrans" cxnId="{1A8853AD-97BF-4607-AD45-398648337AF4}">
      <dgm:prSet/>
      <dgm:spPr/>
      <dgm:t>
        <a:bodyPr/>
        <a:lstStyle/>
        <a:p>
          <a:endParaRPr lang="ru-RU"/>
        </a:p>
      </dgm:t>
    </dgm:pt>
    <dgm:pt modelId="{A637239A-1510-4FBC-B560-6DE352976053}">
      <dgm:prSet phldrT="[Текст]" custT="1"/>
      <dgm:spPr/>
      <dgm:t>
        <a:bodyPr/>
        <a:lstStyle/>
        <a:p>
          <a:r>
            <a:rPr lang="ru-RU" sz="1800" dirty="0" smtClean="0"/>
            <a:t>характеристика персонажей; </a:t>
          </a:r>
          <a:endParaRPr lang="ru-RU" sz="1800" dirty="0"/>
        </a:p>
      </dgm:t>
    </dgm:pt>
    <dgm:pt modelId="{532372F1-733E-4030-BBAA-675893627B14}" type="parTrans" cxnId="{A7CDAFAD-6C48-47F6-92CC-C698F4D58A4D}">
      <dgm:prSet/>
      <dgm:spPr/>
      <dgm:t>
        <a:bodyPr/>
        <a:lstStyle/>
        <a:p>
          <a:endParaRPr lang="ru-RU"/>
        </a:p>
      </dgm:t>
    </dgm:pt>
    <dgm:pt modelId="{648E1F43-66A8-413C-BB92-BA8AC0A05F90}" type="sibTrans" cxnId="{A7CDAFAD-6C48-47F6-92CC-C698F4D58A4D}">
      <dgm:prSet/>
      <dgm:spPr/>
      <dgm:t>
        <a:bodyPr/>
        <a:lstStyle/>
        <a:p>
          <a:endParaRPr lang="ru-RU"/>
        </a:p>
      </dgm:t>
    </dgm:pt>
    <dgm:pt modelId="{AD08AC9E-96AC-444E-889E-7107D49533A7}">
      <dgm:prSet phldrT="[Текст]" custT="1"/>
      <dgm:spPr/>
      <dgm:t>
        <a:bodyPr/>
        <a:lstStyle/>
        <a:p>
          <a:r>
            <a:rPr lang="ru-RU" sz="1800" dirty="0" smtClean="0"/>
            <a:t>драматизация с игрушками;</a:t>
          </a:r>
          <a:endParaRPr lang="ru-RU" sz="1800" dirty="0"/>
        </a:p>
      </dgm:t>
    </dgm:pt>
    <dgm:pt modelId="{6076B82E-8ABC-4DB4-8C67-764D9DA4127B}" type="parTrans" cxnId="{94CB1C93-C236-42DA-99BE-9AAC14040CA0}">
      <dgm:prSet/>
      <dgm:spPr/>
      <dgm:t>
        <a:bodyPr/>
        <a:lstStyle/>
        <a:p>
          <a:endParaRPr lang="ru-RU"/>
        </a:p>
      </dgm:t>
    </dgm:pt>
    <dgm:pt modelId="{F2B877A3-09B1-4AC5-A7D3-391FED503A6E}" type="sibTrans" cxnId="{94CB1C93-C236-42DA-99BE-9AAC14040CA0}">
      <dgm:prSet/>
      <dgm:spPr/>
      <dgm:t>
        <a:bodyPr/>
        <a:lstStyle/>
        <a:p>
          <a:endParaRPr lang="ru-RU"/>
        </a:p>
      </dgm:t>
    </dgm:pt>
    <dgm:pt modelId="{0CF551E7-28B9-4D3F-AEC5-C2AF148EED6C}">
      <dgm:prSet phldrT="[Текст]" custT="1"/>
      <dgm:spPr/>
      <dgm:t>
        <a:bodyPr/>
        <a:lstStyle/>
        <a:p>
          <a:r>
            <a:rPr lang="ru-RU" sz="1800" dirty="0" smtClean="0"/>
            <a:t>частичное воспроизведение текста всей группой</a:t>
          </a:r>
          <a:endParaRPr lang="ru-RU" sz="1800" dirty="0"/>
        </a:p>
      </dgm:t>
    </dgm:pt>
    <dgm:pt modelId="{5C2397BA-A5D7-48B4-9B46-8E3A4CADFD1D}" type="parTrans" cxnId="{76161FA2-9B68-450C-8CD0-40B577F594EB}">
      <dgm:prSet/>
      <dgm:spPr/>
      <dgm:t>
        <a:bodyPr/>
        <a:lstStyle/>
        <a:p>
          <a:endParaRPr lang="ru-RU"/>
        </a:p>
      </dgm:t>
    </dgm:pt>
    <dgm:pt modelId="{15F0D085-C03A-4AEC-86E6-70C626C38418}" type="sibTrans" cxnId="{76161FA2-9B68-450C-8CD0-40B577F594EB}">
      <dgm:prSet/>
      <dgm:spPr/>
      <dgm:t>
        <a:bodyPr/>
        <a:lstStyle/>
        <a:p>
          <a:endParaRPr lang="ru-RU"/>
        </a:p>
      </dgm:t>
    </dgm:pt>
    <dgm:pt modelId="{F683365F-D4EE-455A-80C9-ADAD018B72ED}">
      <dgm:prSet phldrT="[Текст]" custT="1"/>
      <dgm:spPr/>
      <dgm:t>
        <a:bodyPr/>
        <a:lstStyle/>
        <a:p>
          <a:r>
            <a:rPr lang="ru-RU" sz="1800" dirty="0" smtClean="0"/>
            <a:t>пример выразительного чтения ребенка;</a:t>
          </a:r>
          <a:endParaRPr lang="ru-RU" sz="1800" dirty="0"/>
        </a:p>
      </dgm:t>
    </dgm:pt>
    <dgm:pt modelId="{8E0125CB-47F4-4E79-9197-B71056EFB1A0}" type="parTrans" cxnId="{94656786-E3D3-4336-B3BA-17FCFD94ADE9}">
      <dgm:prSet/>
      <dgm:spPr/>
      <dgm:t>
        <a:bodyPr/>
        <a:lstStyle/>
        <a:p>
          <a:endParaRPr lang="ru-RU"/>
        </a:p>
      </dgm:t>
    </dgm:pt>
    <dgm:pt modelId="{3D41A34A-E654-4942-BB60-A56912C28C09}" type="sibTrans" cxnId="{94656786-E3D3-4336-B3BA-17FCFD94ADE9}">
      <dgm:prSet/>
      <dgm:spPr/>
      <dgm:t>
        <a:bodyPr/>
        <a:lstStyle/>
        <a:p>
          <a:endParaRPr lang="ru-RU"/>
        </a:p>
      </dgm:t>
    </dgm:pt>
    <dgm:pt modelId="{F4C505E8-146E-4418-B05D-E3BE54DEA47B}">
      <dgm:prSet phldrT="[Текст]" custT="1"/>
      <dgm:spPr/>
      <dgm:t>
        <a:bodyPr/>
        <a:lstStyle/>
        <a:p>
          <a:r>
            <a:rPr lang="ru-RU" sz="1800" dirty="0" smtClean="0"/>
            <a:t>оценка чтения;</a:t>
          </a:r>
          <a:endParaRPr lang="ru-RU" sz="1800" dirty="0"/>
        </a:p>
      </dgm:t>
    </dgm:pt>
    <dgm:pt modelId="{BDC95E4A-1B47-4DC2-83E6-AA071893C308}" type="parTrans" cxnId="{C168A407-C0DF-4E74-B8FD-D675ADC2E04D}">
      <dgm:prSet/>
      <dgm:spPr/>
      <dgm:t>
        <a:bodyPr/>
        <a:lstStyle/>
        <a:p>
          <a:endParaRPr lang="ru-RU"/>
        </a:p>
      </dgm:t>
    </dgm:pt>
    <dgm:pt modelId="{43166612-DBA4-4371-A8B2-ED97AE745F8A}" type="sibTrans" cxnId="{C168A407-C0DF-4E74-B8FD-D675ADC2E04D}">
      <dgm:prSet/>
      <dgm:spPr/>
      <dgm:t>
        <a:bodyPr/>
        <a:lstStyle/>
        <a:p>
          <a:endParaRPr lang="ru-RU"/>
        </a:p>
      </dgm:t>
    </dgm:pt>
    <dgm:pt modelId="{0186DA78-7E2B-44DE-AA1D-DB91BBF45000}">
      <dgm:prSet phldrT="[Текст]" custT="1"/>
      <dgm:spPr/>
      <dgm:t>
        <a:bodyPr/>
        <a:lstStyle/>
        <a:p>
          <a:r>
            <a:rPr lang="ru-RU" sz="1800" dirty="0" smtClean="0"/>
            <a:t>мотивация;</a:t>
          </a:r>
          <a:endParaRPr lang="ru-RU" sz="1800" dirty="0"/>
        </a:p>
      </dgm:t>
    </dgm:pt>
    <dgm:pt modelId="{972EBDF2-3561-4495-B472-C817A84E5A05}" type="parTrans" cxnId="{4E9F424D-256C-4250-BD5F-12511F621D35}">
      <dgm:prSet/>
      <dgm:spPr/>
      <dgm:t>
        <a:bodyPr/>
        <a:lstStyle/>
        <a:p>
          <a:endParaRPr lang="ru-RU"/>
        </a:p>
      </dgm:t>
    </dgm:pt>
    <dgm:pt modelId="{0E0E11A0-01B1-4010-A55B-0C6F1C503207}" type="sibTrans" cxnId="{4E9F424D-256C-4250-BD5F-12511F621D35}">
      <dgm:prSet/>
      <dgm:spPr/>
      <dgm:t>
        <a:bodyPr/>
        <a:lstStyle/>
        <a:p>
          <a:endParaRPr lang="ru-RU"/>
        </a:p>
      </dgm:t>
    </dgm:pt>
    <dgm:pt modelId="{BCDF8913-86D9-4344-A5D4-10B48934A2A3}">
      <dgm:prSet phldrT="[Текст]" custT="1"/>
      <dgm:spPr/>
      <dgm:t>
        <a:bodyPr/>
        <a:lstStyle/>
        <a:p>
          <a:r>
            <a:rPr lang="ru-RU" sz="1800" dirty="0" smtClean="0"/>
            <a:t>образец выразительного чтения;</a:t>
          </a:r>
          <a:endParaRPr lang="ru-RU" sz="1800" dirty="0"/>
        </a:p>
      </dgm:t>
    </dgm:pt>
    <dgm:pt modelId="{B015F0BC-D5D6-44F1-B119-89A939A2FB5A}" type="parTrans" cxnId="{46F1F1FE-5F9D-4986-9E4E-919FC1E73DA2}">
      <dgm:prSet/>
      <dgm:spPr/>
      <dgm:t>
        <a:bodyPr/>
        <a:lstStyle/>
        <a:p>
          <a:endParaRPr lang="ru-RU"/>
        </a:p>
      </dgm:t>
    </dgm:pt>
    <dgm:pt modelId="{1E75FDA7-FF31-4F9D-9BC3-AF1686A64CBE}" type="sibTrans" cxnId="{46F1F1FE-5F9D-4986-9E4E-919FC1E73DA2}">
      <dgm:prSet/>
      <dgm:spPr/>
      <dgm:t>
        <a:bodyPr/>
        <a:lstStyle/>
        <a:p>
          <a:endParaRPr lang="ru-RU"/>
        </a:p>
      </dgm:t>
    </dgm:pt>
    <dgm:pt modelId="{E0DD13EF-5D98-49B1-A108-0F48C1EB8AC1}">
      <dgm:prSet phldrT="[Текст]" custT="1"/>
      <dgm:spPr/>
      <dgm:t>
        <a:bodyPr/>
        <a:lstStyle/>
        <a:p>
          <a:r>
            <a:rPr lang="ru-RU" sz="1800" dirty="0" smtClean="0"/>
            <a:t>подсказ нужной интонации;</a:t>
          </a:r>
          <a:endParaRPr lang="ru-RU" sz="1800" dirty="0"/>
        </a:p>
      </dgm:t>
    </dgm:pt>
    <dgm:pt modelId="{20328250-CB5A-4262-B08A-1259ECCB9F57}" type="parTrans" cxnId="{4ED4052A-F0CF-492C-B950-5BC25BEA5BD7}">
      <dgm:prSet/>
      <dgm:spPr/>
      <dgm:t>
        <a:bodyPr/>
        <a:lstStyle/>
        <a:p>
          <a:endParaRPr lang="ru-RU"/>
        </a:p>
      </dgm:t>
    </dgm:pt>
    <dgm:pt modelId="{F4162EFF-3891-4BC2-A133-AC201BD9E0EF}" type="sibTrans" cxnId="{4ED4052A-F0CF-492C-B950-5BC25BEA5BD7}">
      <dgm:prSet/>
      <dgm:spPr/>
      <dgm:t>
        <a:bodyPr/>
        <a:lstStyle/>
        <a:p>
          <a:endParaRPr lang="ru-RU"/>
        </a:p>
      </dgm:t>
    </dgm:pt>
    <dgm:pt modelId="{4369603B-8987-448D-9943-A6287F6A7160}">
      <dgm:prSet phldrT="[Текст]" custT="1"/>
      <dgm:spPr/>
      <dgm:t>
        <a:bodyPr/>
        <a:lstStyle/>
        <a:p>
          <a:pPr algn="l">
            <a:lnSpc>
              <a:spcPct val="100000"/>
            </a:lnSpc>
          </a:pPr>
          <a:r>
            <a:rPr lang="ru-RU" sz="1800" dirty="0" smtClean="0"/>
            <a:t>многократное чтение;</a:t>
          </a:r>
          <a:endParaRPr lang="ru-RU" sz="1800" dirty="0"/>
        </a:p>
      </dgm:t>
    </dgm:pt>
    <dgm:pt modelId="{49906F3F-D5E0-4399-A46F-7614BD190BA7}" type="parTrans" cxnId="{F2FF2139-E0A7-477A-B057-1AA7D1F26AA5}">
      <dgm:prSet/>
      <dgm:spPr/>
      <dgm:t>
        <a:bodyPr/>
        <a:lstStyle/>
        <a:p>
          <a:endParaRPr lang="ru-RU"/>
        </a:p>
      </dgm:t>
    </dgm:pt>
    <dgm:pt modelId="{D9F76EFE-0F87-4D24-B807-1BD94E929C1F}" type="sibTrans" cxnId="{F2FF2139-E0A7-477A-B057-1AA7D1F26AA5}">
      <dgm:prSet/>
      <dgm:spPr/>
      <dgm:t>
        <a:bodyPr/>
        <a:lstStyle/>
        <a:p>
          <a:endParaRPr lang="ru-RU"/>
        </a:p>
      </dgm:t>
    </dgm:pt>
    <dgm:pt modelId="{AAD61345-D180-4DA2-83B4-E784954F73F1}">
      <dgm:prSet phldrT="[Текст]" custT="1"/>
      <dgm:spPr/>
      <dgm:t>
        <a:bodyPr/>
        <a:lstStyle/>
        <a:p>
          <a:pPr algn="l">
            <a:lnSpc>
              <a:spcPct val="100000"/>
            </a:lnSpc>
          </a:pPr>
          <a:r>
            <a:rPr lang="ru-RU" sz="1800" dirty="0" err="1" smtClean="0"/>
            <a:t>досказывание</a:t>
          </a:r>
          <a:r>
            <a:rPr lang="ru-RU" sz="1800" dirty="0" smtClean="0"/>
            <a:t> детьми рифмующегося слова; </a:t>
          </a:r>
          <a:endParaRPr lang="ru-RU" sz="1800" dirty="0"/>
        </a:p>
      </dgm:t>
    </dgm:pt>
    <dgm:pt modelId="{F7B424C4-B8F5-415F-8E79-BEA11A8DA221}" type="parTrans" cxnId="{071C38B8-BC8C-40B8-B62B-EF0BFD7BDE01}">
      <dgm:prSet/>
      <dgm:spPr/>
      <dgm:t>
        <a:bodyPr/>
        <a:lstStyle/>
        <a:p>
          <a:endParaRPr lang="ru-RU"/>
        </a:p>
      </dgm:t>
    </dgm:pt>
    <dgm:pt modelId="{A899C67C-2E29-4FC0-9953-C54342F07029}" type="sibTrans" cxnId="{071C38B8-BC8C-40B8-B62B-EF0BFD7BDE01}">
      <dgm:prSet/>
      <dgm:spPr/>
      <dgm:t>
        <a:bodyPr/>
        <a:lstStyle/>
        <a:p>
          <a:endParaRPr lang="ru-RU"/>
        </a:p>
      </dgm:t>
    </dgm:pt>
    <dgm:pt modelId="{DD3EE740-CFCC-49A7-BD27-1037054B1349}" type="pres">
      <dgm:prSet presAssocID="{D4401C0D-6529-4550-B7CA-6AA8CB1E16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D24A3F-AEFA-485D-96EE-43207E6FD316}" type="pres">
      <dgm:prSet presAssocID="{A0C8F75E-1D45-4F0C-8023-1AD7A0B26E8C}" presName="composite" presStyleCnt="0"/>
      <dgm:spPr/>
    </dgm:pt>
    <dgm:pt modelId="{166E6FF4-64C4-49A3-A6FF-82F0DF8FE71B}" type="pres">
      <dgm:prSet presAssocID="{A0C8F75E-1D45-4F0C-8023-1AD7A0B26E8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472664-C297-453C-8FE7-D4DEA55B77FF}" type="pres">
      <dgm:prSet presAssocID="{A0C8F75E-1D45-4F0C-8023-1AD7A0B26E8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177CA-E59A-4D15-8155-EA61B430D18F}" type="pres">
      <dgm:prSet presAssocID="{00067B61-D9AA-4E84-8255-8BDEE2AD12E2}" presName="space" presStyleCnt="0"/>
      <dgm:spPr/>
    </dgm:pt>
    <dgm:pt modelId="{C71670AB-FB7E-43D6-A0A6-517D87447FB0}" type="pres">
      <dgm:prSet presAssocID="{409286FD-E5CA-4763-A1DC-BDB0FEDE13F9}" presName="composite" presStyleCnt="0"/>
      <dgm:spPr/>
    </dgm:pt>
    <dgm:pt modelId="{A694707E-990B-4B19-83DD-CDF71FB3E2DF}" type="pres">
      <dgm:prSet presAssocID="{409286FD-E5CA-4763-A1DC-BDB0FEDE13F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2F95F-5964-474D-A5E7-D850EDF30BBE}" type="pres">
      <dgm:prSet presAssocID="{409286FD-E5CA-4763-A1DC-BDB0FEDE13F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9F424D-256C-4250-BD5F-12511F621D35}" srcId="{409286FD-E5CA-4763-A1DC-BDB0FEDE13F9}" destId="{0186DA78-7E2B-44DE-AA1D-DB91BBF45000}" srcOrd="0" destOrd="0" parTransId="{972EBDF2-3561-4495-B472-C817A84E5A05}" sibTransId="{0E0E11A0-01B1-4010-A55B-0C6F1C503207}"/>
    <dgm:cxn modelId="{8ECC5FA8-C5D1-46C8-B5EF-C5496E1C1C1B}" type="presOf" srcId="{9B713D83-3E76-4E8C-AA56-2577438CE60F}" destId="{D3472664-C297-453C-8FE7-D4DEA55B77FF}" srcOrd="0" destOrd="4" presId="urn:microsoft.com/office/officeart/2005/8/layout/hList1"/>
    <dgm:cxn modelId="{46F1F1FE-5F9D-4986-9E4E-919FC1E73DA2}" srcId="{409286FD-E5CA-4763-A1DC-BDB0FEDE13F9}" destId="{BCDF8913-86D9-4344-A5D4-10B48934A2A3}" srcOrd="1" destOrd="0" parTransId="{B015F0BC-D5D6-44F1-B119-89A939A2FB5A}" sibTransId="{1E75FDA7-FF31-4F9D-9BC3-AF1686A64CBE}"/>
    <dgm:cxn modelId="{6CA603A8-06CA-404F-A8D1-84E47F0AF63A}" type="presOf" srcId="{A9236B30-3E94-4A8B-8B1C-84A9C86FED7A}" destId="{D3472664-C297-453C-8FE7-D4DEA55B77FF}" srcOrd="0" destOrd="2" presId="urn:microsoft.com/office/officeart/2005/8/layout/hList1"/>
    <dgm:cxn modelId="{94656786-E3D3-4336-B3BA-17FCFD94ADE9}" srcId="{409286FD-E5CA-4763-A1DC-BDB0FEDE13F9}" destId="{F683365F-D4EE-455A-80C9-ADAD018B72ED}" srcOrd="7" destOrd="0" parTransId="{8E0125CB-47F4-4E79-9197-B71056EFB1A0}" sibTransId="{3D41A34A-E654-4942-BB60-A56912C28C09}"/>
    <dgm:cxn modelId="{8C06AFA6-9BA7-45DD-A40A-7F044C10F1EB}" type="presOf" srcId="{DA199FE4-FA17-473D-B0DF-B129FABABEFA}" destId="{D3472664-C297-453C-8FE7-D4DEA55B77FF}" srcOrd="0" destOrd="3" presId="urn:microsoft.com/office/officeart/2005/8/layout/hList1"/>
    <dgm:cxn modelId="{41FBCCC1-0DD6-4D39-8D6D-5049271B26FF}" type="presOf" srcId="{E0DD13EF-5D98-49B1-A108-0F48C1EB8AC1}" destId="{7792F95F-5964-474D-A5E7-D850EDF30BBE}" srcOrd="0" destOrd="8" presId="urn:microsoft.com/office/officeart/2005/8/layout/hList1"/>
    <dgm:cxn modelId="{044A1F1A-E33C-465E-810D-47E3475D4E24}" type="presOf" srcId="{0186DA78-7E2B-44DE-AA1D-DB91BBF45000}" destId="{7792F95F-5964-474D-A5E7-D850EDF30BBE}" srcOrd="0" destOrd="0" presId="urn:microsoft.com/office/officeart/2005/8/layout/hList1"/>
    <dgm:cxn modelId="{C168A407-C0DF-4E74-B8FD-D675ADC2E04D}" srcId="{409286FD-E5CA-4763-A1DC-BDB0FEDE13F9}" destId="{F4C505E8-146E-4418-B05D-E3BE54DEA47B}" srcOrd="9" destOrd="0" parTransId="{BDC95E4A-1B47-4DC2-83E6-AA071893C308}" sibTransId="{43166612-DBA4-4371-A8B2-ED97AE745F8A}"/>
    <dgm:cxn modelId="{3ABB40F6-34D9-4468-8826-04638CFEBEDB}" type="presOf" srcId="{F4C505E8-146E-4418-B05D-E3BE54DEA47B}" destId="{7792F95F-5964-474D-A5E7-D850EDF30BBE}" srcOrd="0" destOrd="9" presId="urn:microsoft.com/office/officeart/2005/8/layout/hList1"/>
    <dgm:cxn modelId="{2F021149-DD1A-420D-ABDA-E499AD574D26}" type="presOf" srcId="{A0C8F75E-1D45-4F0C-8023-1AD7A0B26E8C}" destId="{166E6FF4-64C4-49A3-A6FF-82F0DF8FE71B}" srcOrd="0" destOrd="0" presId="urn:microsoft.com/office/officeart/2005/8/layout/hList1"/>
    <dgm:cxn modelId="{0E08476E-0C13-4510-B37C-E88FB2C094EF}" type="presOf" srcId="{68D90302-D7D0-452E-BEBA-CF084FFBC4E0}" destId="{7792F95F-5964-474D-A5E7-D850EDF30BBE}" srcOrd="0" destOrd="2" presId="urn:microsoft.com/office/officeart/2005/8/layout/hList1"/>
    <dgm:cxn modelId="{13B1B174-AC5F-4E63-8695-17CDA4541E50}" type="presOf" srcId="{409286FD-E5CA-4763-A1DC-BDB0FEDE13F9}" destId="{A694707E-990B-4B19-83DD-CDF71FB3E2DF}" srcOrd="0" destOrd="0" presId="urn:microsoft.com/office/officeart/2005/8/layout/hList1"/>
    <dgm:cxn modelId="{41EB2337-6787-4E48-A940-C49ED0754366}" srcId="{409286FD-E5CA-4763-A1DC-BDB0FEDE13F9}" destId="{68D90302-D7D0-452E-BEBA-CF084FFBC4E0}" srcOrd="2" destOrd="0" parTransId="{5283BB7C-8407-4C0C-A633-D748122FB461}" sibTransId="{BAE49AD9-66F0-4FDE-BEE4-EF119FA1FA12}"/>
    <dgm:cxn modelId="{76161FA2-9B68-450C-8CD0-40B577F594EB}" srcId="{409286FD-E5CA-4763-A1DC-BDB0FEDE13F9}" destId="{0CF551E7-28B9-4D3F-AEC5-C2AF148EED6C}" srcOrd="6" destOrd="0" parTransId="{5C2397BA-A5D7-48B4-9B46-8E3A4CADFD1D}" sibTransId="{15F0D085-C03A-4AEC-86E6-70C626C38418}"/>
    <dgm:cxn modelId="{DD40FEEA-F3E6-4547-A37F-17FC79A8D823}" type="presOf" srcId="{0CF551E7-28B9-4D3F-AEC5-C2AF148EED6C}" destId="{7792F95F-5964-474D-A5E7-D850EDF30BBE}" srcOrd="0" destOrd="6" presId="urn:microsoft.com/office/officeart/2005/8/layout/hList1"/>
    <dgm:cxn modelId="{94CB1C93-C236-42DA-99BE-9AAC14040CA0}" srcId="{409286FD-E5CA-4763-A1DC-BDB0FEDE13F9}" destId="{AD08AC9E-96AC-444E-889E-7107D49533A7}" srcOrd="5" destOrd="0" parTransId="{6076B82E-8ABC-4DB4-8C67-764D9DA4127B}" sibTransId="{F2B877A3-09B1-4AC5-A7D3-391FED503A6E}"/>
    <dgm:cxn modelId="{140B840D-BFA0-483A-A6D3-C455F1E87348}" type="presOf" srcId="{259D247B-7B4D-4B82-AA5B-5523D2F936B1}" destId="{7792F95F-5964-474D-A5E7-D850EDF30BBE}" srcOrd="0" destOrd="4" presId="urn:microsoft.com/office/officeart/2005/8/layout/hList1"/>
    <dgm:cxn modelId="{F2FF2139-E0A7-477A-B057-1AA7D1F26AA5}" srcId="{A0C8F75E-1D45-4F0C-8023-1AD7A0B26E8C}" destId="{4369603B-8987-448D-9943-A6287F6A7160}" srcOrd="0" destOrd="0" parTransId="{49906F3F-D5E0-4399-A46F-7614BD190BA7}" sibTransId="{D9F76EFE-0F87-4D24-B807-1BD94E929C1F}"/>
    <dgm:cxn modelId="{AEBCC166-9D5A-4F32-8010-39423643F3A4}" srcId="{A0C8F75E-1D45-4F0C-8023-1AD7A0B26E8C}" destId="{DA199FE4-FA17-473D-B0DF-B129FABABEFA}" srcOrd="3" destOrd="0" parTransId="{C7B95741-7CFF-4246-9DB8-445972964B19}" sibTransId="{C3450BC6-899C-41FD-9E63-041724DF110C}"/>
    <dgm:cxn modelId="{0B4B044E-B500-4350-B3A0-2D64738FEDD8}" type="presOf" srcId="{AAD61345-D180-4DA2-83B4-E784954F73F1}" destId="{D3472664-C297-453C-8FE7-D4DEA55B77FF}" srcOrd="0" destOrd="1" presId="urn:microsoft.com/office/officeart/2005/8/layout/hList1"/>
    <dgm:cxn modelId="{3401180D-0901-442A-B542-338CA6833396}" type="presOf" srcId="{BCDF8913-86D9-4344-A5D4-10B48934A2A3}" destId="{7792F95F-5964-474D-A5E7-D850EDF30BBE}" srcOrd="0" destOrd="1" presId="urn:microsoft.com/office/officeart/2005/8/layout/hList1"/>
    <dgm:cxn modelId="{FA26EE1C-31C6-4D5D-BA6B-BD31FA4C5461}" type="presOf" srcId="{F683365F-D4EE-455A-80C9-ADAD018B72ED}" destId="{7792F95F-5964-474D-A5E7-D850EDF30BBE}" srcOrd="0" destOrd="7" presId="urn:microsoft.com/office/officeart/2005/8/layout/hList1"/>
    <dgm:cxn modelId="{83E19224-933A-4577-A4B5-6EC4D8FC9A34}" type="presOf" srcId="{A637239A-1510-4FBC-B560-6DE352976053}" destId="{7792F95F-5964-474D-A5E7-D850EDF30BBE}" srcOrd="0" destOrd="3" presId="urn:microsoft.com/office/officeart/2005/8/layout/hList1"/>
    <dgm:cxn modelId="{3815BAA9-B13E-424A-8A43-0A298EBCFDA9}" type="presOf" srcId="{4369603B-8987-448D-9943-A6287F6A7160}" destId="{D3472664-C297-453C-8FE7-D4DEA55B77FF}" srcOrd="0" destOrd="0" presId="urn:microsoft.com/office/officeart/2005/8/layout/hList1"/>
    <dgm:cxn modelId="{4F05EE06-7818-4399-882B-8A61B0C69AFA}" srcId="{D4401C0D-6529-4550-B7CA-6AA8CB1E1662}" destId="{A0C8F75E-1D45-4F0C-8023-1AD7A0B26E8C}" srcOrd="0" destOrd="0" parTransId="{1A59B08D-AA17-471C-BB81-722B615ABFA5}" sibTransId="{00067B61-D9AA-4E84-8255-8BDEE2AD12E2}"/>
    <dgm:cxn modelId="{F39DC4F0-443D-4A7D-95AA-CC742BBF4D13}" srcId="{A0C8F75E-1D45-4F0C-8023-1AD7A0B26E8C}" destId="{A9236B30-3E94-4A8B-8B1C-84A9C86FED7A}" srcOrd="2" destOrd="0" parTransId="{6C0DC395-93A7-49D9-A270-43AC96D59AB9}" sibTransId="{C83BC5CC-C166-470B-8D98-82E73C539A0A}"/>
    <dgm:cxn modelId="{E72617E7-E162-4D01-AF44-E800D4083FA7}" type="presOf" srcId="{AD08AC9E-96AC-444E-889E-7107D49533A7}" destId="{7792F95F-5964-474D-A5E7-D850EDF30BBE}" srcOrd="0" destOrd="5" presId="urn:microsoft.com/office/officeart/2005/8/layout/hList1"/>
    <dgm:cxn modelId="{70C9860B-D172-4A20-8991-B4DA93E19EBC}" srcId="{409286FD-E5CA-4763-A1DC-BDB0FEDE13F9}" destId="{259D247B-7B4D-4B82-AA5B-5523D2F936B1}" srcOrd="4" destOrd="0" parTransId="{D0ED6EE5-2416-4636-82F8-22FD94F0B213}" sibTransId="{90594E0B-123E-44A5-836F-7E05FAC6E3CD}"/>
    <dgm:cxn modelId="{A7CDAFAD-6C48-47F6-92CC-C698F4D58A4D}" srcId="{409286FD-E5CA-4763-A1DC-BDB0FEDE13F9}" destId="{A637239A-1510-4FBC-B560-6DE352976053}" srcOrd="3" destOrd="0" parTransId="{532372F1-733E-4030-BBAA-675893627B14}" sibTransId="{648E1F43-66A8-413C-BB92-BA8AC0A05F90}"/>
    <dgm:cxn modelId="{C3DC44FD-FDF6-4007-9491-0A17858B9D11}" type="presOf" srcId="{D4401C0D-6529-4550-B7CA-6AA8CB1E1662}" destId="{DD3EE740-CFCC-49A7-BD27-1037054B1349}" srcOrd="0" destOrd="0" presId="urn:microsoft.com/office/officeart/2005/8/layout/hList1"/>
    <dgm:cxn modelId="{D01EBFF6-A426-4681-B325-F99242170251}" srcId="{D4401C0D-6529-4550-B7CA-6AA8CB1E1662}" destId="{409286FD-E5CA-4763-A1DC-BDB0FEDE13F9}" srcOrd="1" destOrd="0" parTransId="{FB7ACB6F-9EBC-44E0-ADB2-E919A8B55302}" sibTransId="{AB69981A-FA5E-4B03-BF66-5BB63EB463EB}"/>
    <dgm:cxn modelId="{4ED4052A-F0CF-492C-B950-5BC25BEA5BD7}" srcId="{409286FD-E5CA-4763-A1DC-BDB0FEDE13F9}" destId="{E0DD13EF-5D98-49B1-A108-0F48C1EB8AC1}" srcOrd="8" destOrd="0" parTransId="{20328250-CB5A-4262-B08A-1259ECCB9F57}" sibTransId="{F4162EFF-3891-4BC2-A133-AC201BD9E0EF}"/>
    <dgm:cxn modelId="{071C38B8-BC8C-40B8-B62B-EF0BFD7BDE01}" srcId="{A0C8F75E-1D45-4F0C-8023-1AD7A0B26E8C}" destId="{AAD61345-D180-4DA2-83B4-E784954F73F1}" srcOrd="1" destOrd="0" parTransId="{F7B424C4-B8F5-415F-8E79-BEA11A8DA221}" sibTransId="{A899C67C-2E29-4FC0-9953-C54342F07029}"/>
    <dgm:cxn modelId="{1A8853AD-97BF-4607-AD45-398648337AF4}" srcId="{A0C8F75E-1D45-4F0C-8023-1AD7A0B26E8C}" destId="{9B713D83-3E76-4E8C-AA56-2577438CE60F}" srcOrd="4" destOrd="0" parTransId="{86126809-2FA4-4A19-92B0-40AC5AEA4C33}" sibTransId="{E9153708-1BF1-4C17-9F98-0B10573B8F8F}"/>
    <dgm:cxn modelId="{90A0F7EF-BFEE-4610-B5E0-45266867B3D9}" type="presParOf" srcId="{DD3EE740-CFCC-49A7-BD27-1037054B1349}" destId="{AAD24A3F-AEFA-485D-96EE-43207E6FD316}" srcOrd="0" destOrd="0" presId="urn:microsoft.com/office/officeart/2005/8/layout/hList1"/>
    <dgm:cxn modelId="{5B7C329D-AAE2-40DD-B9B6-CBA19DE08104}" type="presParOf" srcId="{AAD24A3F-AEFA-485D-96EE-43207E6FD316}" destId="{166E6FF4-64C4-49A3-A6FF-82F0DF8FE71B}" srcOrd="0" destOrd="0" presId="urn:microsoft.com/office/officeart/2005/8/layout/hList1"/>
    <dgm:cxn modelId="{011AF09E-D141-4446-A0B7-0E2ECFA155D7}" type="presParOf" srcId="{AAD24A3F-AEFA-485D-96EE-43207E6FD316}" destId="{D3472664-C297-453C-8FE7-D4DEA55B77FF}" srcOrd="1" destOrd="0" presId="urn:microsoft.com/office/officeart/2005/8/layout/hList1"/>
    <dgm:cxn modelId="{7A299F40-369C-405D-946B-39E0826CBB0C}" type="presParOf" srcId="{DD3EE740-CFCC-49A7-BD27-1037054B1349}" destId="{357177CA-E59A-4D15-8155-EA61B430D18F}" srcOrd="1" destOrd="0" presId="urn:microsoft.com/office/officeart/2005/8/layout/hList1"/>
    <dgm:cxn modelId="{35872827-E494-4CD5-B86D-38C200B2F0CE}" type="presParOf" srcId="{DD3EE740-CFCC-49A7-BD27-1037054B1349}" destId="{C71670AB-FB7E-43D6-A0A6-517D87447FB0}" srcOrd="2" destOrd="0" presId="urn:microsoft.com/office/officeart/2005/8/layout/hList1"/>
    <dgm:cxn modelId="{925F9690-7BD2-4FB0-83CC-C31BDA5A13B6}" type="presParOf" srcId="{C71670AB-FB7E-43D6-A0A6-517D87447FB0}" destId="{A694707E-990B-4B19-83DD-CDF71FB3E2DF}" srcOrd="0" destOrd="0" presId="urn:microsoft.com/office/officeart/2005/8/layout/hList1"/>
    <dgm:cxn modelId="{E459F626-D784-426D-BBBB-E8D5B68BA572}" type="presParOf" srcId="{C71670AB-FB7E-43D6-A0A6-517D87447FB0}" destId="{7792F95F-5964-474D-A5E7-D850EDF30BB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A9CDB5-1D62-4D2A-87AA-7791C5574918}" type="doc">
      <dgm:prSet loTypeId="urn:microsoft.com/office/officeart/2005/8/layout/radial4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A6533956-AFE1-4CB8-AFBA-312ED3782BD9}">
      <dgm:prSet phldrT="[Текст]" custT="1"/>
      <dgm:spPr/>
      <dgm:t>
        <a:bodyPr/>
        <a:lstStyle/>
        <a:p>
          <a:r>
            <a:rPr lang="ru-RU" sz="2400" dirty="0" smtClean="0"/>
            <a:t>Методы заучивания </a:t>
          </a:r>
          <a:r>
            <a:rPr lang="ru-RU" sz="2400" dirty="0" err="1" smtClean="0"/>
            <a:t>стихотворе-ний</a:t>
          </a:r>
          <a:endParaRPr lang="ru-RU" sz="2400" dirty="0"/>
        </a:p>
      </dgm:t>
    </dgm:pt>
    <dgm:pt modelId="{01737D30-F738-435B-A074-E085BAE74B50}" type="parTrans" cxnId="{5565CF20-25B5-43AD-87A6-67635691EBAF}">
      <dgm:prSet/>
      <dgm:spPr/>
      <dgm:t>
        <a:bodyPr/>
        <a:lstStyle/>
        <a:p>
          <a:endParaRPr lang="ru-RU"/>
        </a:p>
      </dgm:t>
    </dgm:pt>
    <dgm:pt modelId="{391AC059-B70C-4F5D-97AD-39F97F6EEEF8}" type="sibTrans" cxnId="{5565CF20-25B5-43AD-87A6-67635691EBAF}">
      <dgm:prSet/>
      <dgm:spPr/>
      <dgm:t>
        <a:bodyPr/>
        <a:lstStyle/>
        <a:p>
          <a:endParaRPr lang="ru-RU"/>
        </a:p>
      </dgm:t>
    </dgm:pt>
    <dgm:pt modelId="{89A73AB5-8819-4739-971C-E63C28E275DB}">
      <dgm:prSet phldrT="[Текст]"/>
      <dgm:spPr/>
      <dgm:t>
        <a:bodyPr/>
        <a:lstStyle/>
        <a:p>
          <a:r>
            <a:rPr lang="ru-RU" dirty="0" smtClean="0"/>
            <a:t>Визуальный </a:t>
          </a:r>
          <a:endParaRPr lang="ru-RU" dirty="0"/>
        </a:p>
      </dgm:t>
    </dgm:pt>
    <dgm:pt modelId="{0CCAE0B0-FF68-4856-9E7A-337441A6A187}" type="parTrans" cxnId="{4A96EA90-8200-488E-9F37-925F85510DC7}">
      <dgm:prSet/>
      <dgm:spPr/>
      <dgm:t>
        <a:bodyPr/>
        <a:lstStyle/>
        <a:p>
          <a:endParaRPr lang="ru-RU"/>
        </a:p>
      </dgm:t>
    </dgm:pt>
    <dgm:pt modelId="{8423A611-1E5F-4204-803F-5A65867CB5F1}" type="sibTrans" cxnId="{4A96EA90-8200-488E-9F37-925F85510DC7}">
      <dgm:prSet/>
      <dgm:spPr/>
      <dgm:t>
        <a:bodyPr/>
        <a:lstStyle/>
        <a:p>
          <a:endParaRPr lang="ru-RU"/>
        </a:p>
      </dgm:t>
    </dgm:pt>
    <dgm:pt modelId="{EAF11F9C-21F9-49FC-9598-5138E450AACC}">
      <dgm:prSet phldrT="[Текст]"/>
      <dgm:spPr/>
      <dgm:t>
        <a:bodyPr/>
        <a:lstStyle/>
        <a:p>
          <a:r>
            <a:rPr lang="ru-RU" dirty="0" smtClean="0"/>
            <a:t>Логический </a:t>
          </a:r>
          <a:endParaRPr lang="ru-RU" dirty="0"/>
        </a:p>
      </dgm:t>
    </dgm:pt>
    <dgm:pt modelId="{DCC0C0B4-9BC4-428F-A61E-992E7696EE50}" type="parTrans" cxnId="{848F9C3E-5A82-4867-80AD-08985C79638F}">
      <dgm:prSet/>
      <dgm:spPr/>
      <dgm:t>
        <a:bodyPr/>
        <a:lstStyle/>
        <a:p>
          <a:endParaRPr lang="ru-RU"/>
        </a:p>
      </dgm:t>
    </dgm:pt>
    <dgm:pt modelId="{93D79C25-10A1-4294-9170-296297A00F78}" type="sibTrans" cxnId="{848F9C3E-5A82-4867-80AD-08985C79638F}">
      <dgm:prSet/>
      <dgm:spPr/>
      <dgm:t>
        <a:bodyPr/>
        <a:lstStyle/>
        <a:p>
          <a:endParaRPr lang="ru-RU"/>
        </a:p>
      </dgm:t>
    </dgm:pt>
    <dgm:pt modelId="{46541FE4-CCD6-482F-B41C-C1894390B4DF}">
      <dgm:prSet phldrT="[Текст]"/>
      <dgm:spPr/>
      <dgm:t>
        <a:bodyPr/>
        <a:lstStyle/>
        <a:p>
          <a:r>
            <a:rPr lang="ru-RU" dirty="0" smtClean="0"/>
            <a:t>Двигательный </a:t>
          </a:r>
          <a:endParaRPr lang="ru-RU" dirty="0"/>
        </a:p>
      </dgm:t>
    </dgm:pt>
    <dgm:pt modelId="{69A56361-A6C0-47FE-8852-BAB82F317E37}" type="parTrans" cxnId="{D93EE99F-BEC2-4C16-9B9B-619162DC7ABC}">
      <dgm:prSet/>
      <dgm:spPr/>
      <dgm:t>
        <a:bodyPr/>
        <a:lstStyle/>
        <a:p>
          <a:endParaRPr lang="ru-RU"/>
        </a:p>
      </dgm:t>
    </dgm:pt>
    <dgm:pt modelId="{83886529-F610-49A9-99EE-52FB5C5A955F}" type="sibTrans" cxnId="{D93EE99F-BEC2-4C16-9B9B-619162DC7ABC}">
      <dgm:prSet/>
      <dgm:spPr/>
      <dgm:t>
        <a:bodyPr/>
        <a:lstStyle/>
        <a:p>
          <a:endParaRPr lang="ru-RU"/>
        </a:p>
      </dgm:t>
    </dgm:pt>
    <dgm:pt modelId="{AB81266B-B7B2-445E-9DAA-51EEAD07EA4F}">
      <dgm:prSet phldrT="[Текст]"/>
      <dgm:spPr/>
      <dgm:t>
        <a:bodyPr/>
        <a:lstStyle/>
        <a:p>
          <a:r>
            <a:rPr lang="ru-RU" dirty="0" smtClean="0"/>
            <a:t>Слуховой </a:t>
          </a:r>
          <a:endParaRPr lang="ru-RU" dirty="0"/>
        </a:p>
      </dgm:t>
    </dgm:pt>
    <dgm:pt modelId="{3237EC14-554C-48C6-91F1-16B31E78B8E0}" type="parTrans" cxnId="{6EE814D0-0E89-4629-94CC-FEFC3CAFFC26}">
      <dgm:prSet/>
      <dgm:spPr/>
      <dgm:t>
        <a:bodyPr/>
        <a:lstStyle/>
        <a:p>
          <a:endParaRPr lang="ru-RU"/>
        </a:p>
      </dgm:t>
    </dgm:pt>
    <dgm:pt modelId="{36204E62-8B81-4486-8572-C1F893BDF70A}" type="sibTrans" cxnId="{6EE814D0-0E89-4629-94CC-FEFC3CAFFC26}">
      <dgm:prSet/>
      <dgm:spPr/>
      <dgm:t>
        <a:bodyPr/>
        <a:lstStyle/>
        <a:p>
          <a:endParaRPr lang="ru-RU"/>
        </a:p>
      </dgm:t>
    </dgm:pt>
    <dgm:pt modelId="{DA978ED5-0EB1-410C-A09E-17293D4FE180}" type="pres">
      <dgm:prSet presAssocID="{DBA9CDB5-1D62-4D2A-87AA-7791C557491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CD2BCD-544A-4D48-AECD-959FD82C9CC2}" type="pres">
      <dgm:prSet presAssocID="{A6533956-AFE1-4CB8-AFBA-312ED3782BD9}" presName="centerShape" presStyleLbl="node0" presStyleIdx="0" presStyleCnt="1"/>
      <dgm:spPr/>
      <dgm:t>
        <a:bodyPr/>
        <a:lstStyle/>
        <a:p>
          <a:endParaRPr lang="ru-RU"/>
        </a:p>
      </dgm:t>
    </dgm:pt>
    <dgm:pt modelId="{2AE55993-D831-4AC1-A128-1AC8A5390406}" type="pres">
      <dgm:prSet presAssocID="{0CCAE0B0-FF68-4856-9E7A-337441A6A187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6FD5ADE8-369C-4052-8900-F3A462FE1FFC}" type="pres">
      <dgm:prSet presAssocID="{89A73AB5-8819-4739-971C-E63C28E275D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61C229-03BA-4818-B850-B5E51F8CE582}" type="pres">
      <dgm:prSet presAssocID="{DCC0C0B4-9BC4-428F-A61E-992E7696EE50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03D02CB1-8665-4B55-82CD-C0BE4386E007}" type="pres">
      <dgm:prSet presAssocID="{EAF11F9C-21F9-49FC-9598-5138E450AA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6AF4CC-1B26-4991-B9EE-4D6126359698}" type="pres">
      <dgm:prSet presAssocID="{69A56361-A6C0-47FE-8852-BAB82F317E37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8ECB79E7-F0A6-48CF-AD33-9A40AFC190CD}" type="pres">
      <dgm:prSet presAssocID="{46541FE4-CCD6-482F-B41C-C1894390B4D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BA890E-ED4E-4F4B-8880-EA4F49E9C158}" type="pres">
      <dgm:prSet presAssocID="{3237EC14-554C-48C6-91F1-16B31E78B8E0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5E00A3A1-4BBB-435E-8013-3E5081F3D159}" type="pres">
      <dgm:prSet presAssocID="{AB81266B-B7B2-445E-9DAA-51EEAD07EA4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E814D0-0E89-4629-94CC-FEFC3CAFFC26}" srcId="{A6533956-AFE1-4CB8-AFBA-312ED3782BD9}" destId="{AB81266B-B7B2-445E-9DAA-51EEAD07EA4F}" srcOrd="3" destOrd="0" parTransId="{3237EC14-554C-48C6-91F1-16B31E78B8E0}" sibTransId="{36204E62-8B81-4486-8572-C1F893BDF70A}"/>
    <dgm:cxn modelId="{A4C48F2B-0DC1-4609-B1F4-85BD010D0829}" type="presOf" srcId="{89A73AB5-8819-4739-971C-E63C28E275DB}" destId="{6FD5ADE8-369C-4052-8900-F3A462FE1FFC}" srcOrd="0" destOrd="0" presId="urn:microsoft.com/office/officeart/2005/8/layout/radial4"/>
    <dgm:cxn modelId="{466AB013-5365-42D0-B3F0-42A902B9CF5A}" type="presOf" srcId="{3237EC14-554C-48C6-91F1-16B31E78B8E0}" destId="{31BA890E-ED4E-4F4B-8880-EA4F49E9C158}" srcOrd="0" destOrd="0" presId="urn:microsoft.com/office/officeart/2005/8/layout/radial4"/>
    <dgm:cxn modelId="{D93EE99F-BEC2-4C16-9B9B-619162DC7ABC}" srcId="{A6533956-AFE1-4CB8-AFBA-312ED3782BD9}" destId="{46541FE4-CCD6-482F-B41C-C1894390B4DF}" srcOrd="2" destOrd="0" parTransId="{69A56361-A6C0-47FE-8852-BAB82F317E37}" sibTransId="{83886529-F610-49A9-99EE-52FB5C5A955F}"/>
    <dgm:cxn modelId="{5190924F-3E66-4EC8-B049-BE9D969AF6CC}" type="presOf" srcId="{DCC0C0B4-9BC4-428F-A61E-992E7696EE50}" destId="{0A61C229-03BA-4818-B850-B5E51F8CE582}" srcOrd="0" destOrd="0" presId="urn:microsoft.com/office/officeart/2005/8/layout/radial4"/>
    <dgm:cxn modelId="{9386217A-BE04-4C46-8E8D-97DBFF01100F}" type="presOf" srcId="{EAF11F9C-21F9-49FC-9598-5138E450AACC}" destId="{03D02CB1-8665-4B55-82CD-C0BE4386E007}" srcOrd="0" destOrd="0" presId="urn:microsoft.com/office/officeart/2005/8/layout/radial4"/>
    <dgm:cxn modelId="{48AE6692-D1E7-4D7C-9A4F-9FD1BBCBDFE5}" type="presOf" srcId="{46541FE4-CCD6-482F-B41C-C1894390B4DF}" destId="{8ECB79E7-F0A6-48CF-AD33-9A40AFC190CD}" srcOrd="0" destOrd="0" presId="urn:microsoft.com/office/officeart/2005/8/layout/radial4"/>
    <dgm:cxn modelId="{29631E38-AFE7-43D0-8D59-687376C1D686}" type="presOf" srcId="{0CCAE0B0-FF68-4856-9E7A-337441A6A187}" destId="{2AE55993-D831-4AC1-A128-1AC8A5390406}" srcOrd="0" destOrd="0" presId="urn:microsoft.com/office/officeart/2005/8/layout/radial4"/>
    <dgm:cxn modelId="{1CDC41B9-51C9-4B32-9F21-D5AD86D79A89}" type="presOf" srcId="{DBA9CDB5-1D62-4D2A-87AA-7791C5574918}" destId="{DA978ED5-0EB1-410C-A09E-17293D4FE180}" srcOrd="0" destOrd="0" presId="urn:microsoft.com/office/officeart/2005/8/layout/radial4"/>
    <dgm:cxn modelId="{4A96EA90-8200-488E-9F37-925F85510DC7}" srcId="{A6533956-AFE1-4CB8-AFBA-312ED3782BD9}" destId="{89A73AB5-8819-4739-971C-E63C28E275DB}" srcOrd="0" destOrd="0" parTransId="{0CCAE0B0-FF68-4856-9E7A-337441A6A187}" sibTransId="{8423A611-1E5F-4204-803F-5A65867CB5F1}"/>
    <dgm:cxn modelId="{5565CF20-25B5-43AD-87A6-67635691EBAF}" srcId="{DBA9CDB5-1D62-4D2A-87AA-7791C5574918}" destId="{A6533956-AFE1-4CB8-AFBA-312ED3782BD9}" srcOrd="0" destOrd="0" parTransId="{01737D30-F738-435B-A074-E085BAE74B50}" sibTransId="{391AC059-B70C-4F5D-97AD-39F97F6EEEF8}"/>
    <dgm:cxn modelId="{DB4F9AE3-C582-4492-9D1C-DEECB842611F}" type="presOf" srcId="{A6533956-AFE1-4CB8-AFBA-312ED3782BD9}" destId="{FFCD2BCD-544A-4D48-AECD-959FD82C9CC2}" srcOrd="0" destOrd="0" presId="urn:microsoft.com/office/officeart/2005/8/layout/radial4"/>
    <dgm:cxn modelId="{440C986A-C05D-496B-B23E-C7B668B255FC}" type="presOf" srcId="{AB81266B-B7B2-445E-9DAA-51EEAD07EA4F}" destId="{5E00A3A1-4BBB-435E-8013-3E5081F3D159}" srcOrd="0" destOrd="0" presId="urn:microsoft.com/office/officeart/2005/8/layout/radial4"/>
    <dgm:cxn modelId="{BAD4926E-75F7-4952-A377-D381ADEDF168}" type="presOf" srcId="{69A56361-A6C0-47FE-8852-BAB82F317E37}" destId="{CC6AF4CC-1B26-4991-B9EE-4D6126359698}" srcOrd="0" destOrd="0" presId="urn:microsoft.com/office/officeart/2005/8/layout/radial4"/>
    <dgm:cxn modelId="{848F9C3E-5A82-4867-80AD-08985C79638F}" srcId="{A6533956-AFE1-4CB8-AFBA-312ED3782BD9}" destId="{EAF11F9C-21F9-49FC-9598-5138E450AACC}" srcOrd="1" destOrd="0" parTransId="{DCC0C0B4-9BC4-428F-A61E-992E7696EE50}" sibTransId="{93D79C25-10A1-4294-9170-296297A00F78}"/>
    <dgm:cxn modelId="{61307B58-797D-482A-8787-959588FC6BDE}" type="presParOf" srcId="{DA978ED5-0EB1-410C-A09E-17293D4FE180}" destId="{FFCD2BCD-544A-4D48-AECD-959FD82C9CC2}" srcOrd="0" destOrd="0" presId="urn:microsoft.com/office/officeart/2005/8/layout/radial4"/>
    <dgm:cxn modelId="{55E2D115-0DE3-457E-83F0-AC6E4CED8020}" type="presParOf" srcId="{DA978ED5-0EB1-410C-A09E-17293D4FE180}" destId="{2AE55993-D831-4AC1-A128-1AC8A5390406}" srcOrd="1" destOrd="0" presId="urn:microsoft.com/office/officeart/2005/8/layout/radial4"/>
    <dgm:cxn modelId="{1CF8F8C5-D555-435B-BCD9-CFA7DFCBCDEA}" type="presParOf" srcId="{DA978ED5-0EB1-410C-A09E-17293D4FE180}" destId="{6FD5ADE8-369C-4052-8900-F3A462FE1FFC}" srcOrd="2" destOrd="0" presId="urn:microsoft.com/office/officeart/2005/8/layout/radial4"/>
    <dgm:cxn modelId="{05E226BC-3E3C-46E4-9001-B31485F3BDF6}" type="presParOf" srcId="{DA978ED5-0EB1-410C-A09E-17293D4FE180}" destId="{0A61C229-03BA-4818-B850-B5E51F8CE582}" srcOrd="3" destOrd="0" presId="urn:microsoft.com/office/officeart/2005/8/layout/radial4"/>
    <dgm:cxn modelId="{BA277097-B77F-4349-BFB9-E36FB043D58E}" type="presParOf" srcId="{DA978ED5-0EB1-410C-A09E-17293D4FE180}" destId="{03D02CB1-8665-4B55-82CD-C0BE4386E007}" srcOrd="4" destOrd="0" presId="urn:microsoft.com/office/officeart/2005/8/layout/radial4"/>
    <dgm:cxn modelId="{0227C995-0D96-447B-9AD6-9A71F2AB0DAD}" type="presParOf" srcId="{DA978ED5-0EB1-410C-A09E-17293D4FE180}" destId="{CC6AF4CC-1B26-4991-B9EE-4D6126359698}" srcOrd="5" destOrd="0" presId="urn:microsoft.com/office/officeart/2005/8/layout/radial4"/>
    <dgm:cxn modelId="{E345A5A8-5C64-480F-AAEC-85C2DC9B30FC}" type="presParOf" srcId="{DA978ED5-0EB1-410C-A09E-17293D4FE180}" destId="{8ECB79E7-F0A6-48CF-AD33-9A40AFC190CD}" srcOrd="6" destOrd="0" presId="urn:microsoft.com/office/officeart/2005/8/layout/radial4"/>
    <dgm:cxn modelId="{95CC3C2D-A91E-422B-B49D-2F36443BC2EE}" type="presParOf" srcId="{DA978ED5-0EB1-410C-A09E-17293D4FE180}" destId="{31BA890E-ED4E-4F4B-8880-EA4F49E9C158}" srcOrd="7" destOrd="0" presId="urn:microsoft.com/office/officeart/2005/8/layout/radial4"/>
    <dgm:cxn modelId="{A0F7D7D9-6290-4DFA-A977-1ED3B6928BBF}" type="presParOf" srcId="{DA978ED5-0EB1-410C-A09E-17293D4FE180}" destId="{5E00A3A1-4BBB-435E-8013-3E5081F3D159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53C0E-7AC3-49FD-A432-5D4DDC0E4372}">
      <dsp:nvSpPr>
        <dsp:cNvPr id="0" name=""/>
        <dsp:cNvSpPr/>
      </dsp:nvSpPr>
      <dsp:spPr>
        <a:xfrm rot="5400000">
          <a:off x="-150686" y="212273"/>
          <a:ext cx="1004576" cy="70320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1</a:t>
          </a:r>
          <a:endParaRPr lang="ru-RU" sz="2800" b="1" kern="1200" dirty="0"/>
        </a:p>
      </dsp:txBody>
      <dsp:txXfrm rot="-5400000">
        <a:off x="1" y="413189"/>
        <a:ext cx="703203" cy="301373"/>
      </dsp:txXfrm>
    </dsp:sp>
    <dsp:sp modelId="{CE1F0B43-C304-441C-9A87-6C86C0E19032}">
      <dsp:nvSpPr>
        <dsp:cNvPr id="0" name=""/>
        <dsp:cNvSpPr/>
      </dsp:nvSpPr>
      <dsp:spPr>
        <a:xfrm rot="5400000">
          <a:off x="3059771" y="-2356567"/>
          <a:ext cx="653318" cy="53664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простота и  четкость ритма;</a:t>
          </a:r>
          <a:r>
            <a:rPr lang="ru-RU" sz="1800" kern="1200" dirty="0" smtClean="0"/>
            <a:t> </a:t>
          </a:r>
          <a:endParaRPr lang="ru-RU" sz="24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</dsp:txBody>
      <dsp:txXfrm rot="-5400000">
        <a:off x="703204" y="31892"/>
        <a:ext cx="5334561" cy="589534"/>
      </dsp:txXfrm>
    </dsp:sp>
    <dsp:sp modelId="{AA076DFE-CA63-4630-99A1-49C847F887BE}">
      <dsp:nvSpPr>
        <dsp:cNvPr id="0" name=""/>
        <dsp:cNvSpPr/>
      </dsp:nvSpPr>
      <dsp:spPr>
        <a:xfrm rot="5400000">
          <a:off x="-150686" y="1009026"/>
          <a:ext cx="1004576" cy="70320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2</a:t>
          </a:r>
          <a:endParaRPr lang="ru-RU" sz="2800" kern="1200" dirty="0"/>
        </a:p>
      </dsp:txBody>
      <dsp:txXfrm rot="-5400000">
        <a:off x="1" y="1209942"/>
        <a:ext cx="703203" cy="301373"/>
      </dsp:txXfrm>
    </dsp:sp>
    <dsp:sp modelId="{92C69274-D4FC-467D-94F5-DEBA12FBB734}">
      <dsp:nvSpPr>
        <dsp:cNvPr id="0" name=""/>
        <dsp:cNvSpPr/>
      </dsp:nvSpPr>
      <dsp:spPr>
        <a:xfrm rot="5400000">
          <a:off x="3059942" y="-1498399"/>
          <a:ext cx="652974" cy="53664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краткость  самого стишка и отдельных строк;</a:t>
          </a:r>
          <a:r>
            <a:rPr lang="ru-RU" sz="1600" kern="1200" dirty="0" smtClean="0"/>
            <a:t> </a:t>
          </a:r>
          <a:endParaRPr lang="ru-RU" sz="1600" b="1" kern="1200" dirty="0"/>
        </a:p>
      </dsp:txBody>
      <dsp:txXfrm rot="-5400000">
        <a:off x="703203" y="890216"/>
        <a:ext cx="5334577" cy="589222"/>
      </dsp:txXfrm>
    </dsp:sp>
    <dsp:sp modelId="{6A3B48A4-2B2D-4703-B979-D40D82B280DF}">
      <dsp:nvSpPr>
        <dsp:cNvPr id="0" name=""/>
        <dsp:cNvSpPr/>
      </dsp:nvSpPr>
      <dsp:spPr>
        <a:xfrm rot="5400000">
          <a:off x="-150686" y="1863090"/>
          <a:ext cx="1004576" cy="70320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</a:t>
          </a:r>
          <a:endParaRPr lang="ru-RU" sz="2800" kern="1200" dirty="0"/>
        </a:p>
      </dsp:txBody>
      <dsp:txXfrm rot="-5400000">
        <a:off x="1" y="2064006"/>
        <a:ext cx="703203" cy="301373"/>
      </dsp:txXfrm>
    </dsp:sp>
    <dsp:sp modelId="{10345FA0-ADEE-4BBF-A9F3-C881AE551090}">
      <dsp:nvSpPr>
        <dsp:cNvPr id="0" name=""/>
        <dsp:cNvSpPr/>
      </dsp:nvSpPr>
      <dsp:spPr>
        <a:xfrm rot="5400000">
          <a:off x="3059942" y="-644335"/>
          <a:ext cx="652974" cy="53664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простота и  ясность знакомых детям образов;</a:t>
          </a:r>
          <a:r>
            <a:rPr lang="ru-RU" sz="1600" kern="1200" dirty="0" smtClean="0"/>
            <a:t> </a:t>
          </a:r>
          <a:endParaRPr lang="ru-RU" sz="1600" b="1" kern="1200" dirty="0"/>
        </a:p>
      </dsp:txBody>
      <dsp:txXfrm rot="-5400000">
        <a:off x="703203" y="1744280"/>
        <a:ext cx="5334577" cy="589222"/>
      </dsp:txXfrm>
    </dsp:sp>
    <dsp:sp modelId="{A63485A5-4279-4EBB-B467-E8F0F7507854}">
      <dsp:nvSpPr>
        <dsp:cNvPr id="0" name=""/>
        <dsp:cNvSpPr/>
      </dsp:nvSpPr>
      <dsp:spPr>
        <a:xfrm rot="5400000">
          <a:off x="-150686" y="2717153"/>
          <a:ext cx="1004576" cy="70320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4 </a:t>
          </a:r>
          <a:endParaRPr lang="ru-RU" sz="2400" kern="1200" dirty="0"/>
        </a:p>
      </dsp:txBody>
      <dsp:txXfrm rot="-5400000">
        <a:off x="1" y="2918069"/>
        <a:ext cx="703203" cy="301373"/>
      </dsp:txXfrm>
    </dsp:sp>
    <dsp:sp modelId="{F097B550-B393-4359-9F2E-96AD01E887E4}">
      <dsp:nvSpPr>
        <dsp:cNvPr id="0" name=""/>
        <dsp:cNvSpPr/>
      </dsp:nvSpPr>
      <dsp:spPr>
        <a:xfrm rot="5400000">
          <a:off x="3059942" y="209728"/>
          <a:ext cx="652974" cy="53664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отсутствие  описательного и созерцательного моментов при ярко выраженной  действенности.</a:t>
          </a:r>
          <a:r>
            <a:rPr lang="ru-RU" sz="500" kern="1200" dirty="0" smtClean="0"/>
            <a:t> </a:t>
          </a:r>
          <a:endParaRPr lang="ru-RU" sz="500" kern="1200" dirty="0"/>
        </a:p>
      </dsp:txBody>
      <dsp:txXfrm rot="-5400000">
        <a:off x="703203" y="2598343"/>
        <a:ext cx="5334577" cy="5892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53C0E-7AC3-49FD-A432-5D4DDC0E4372}">
      <dsp:nvSpPr>
        <dsp:cNvPr id="0" name=""/>
        <dsp:cNvSpPr/>
      </dsp:nvSpPr>
      <dsp:spPr>
        <a:xfrm rot="5400000">
          <a:off x="-195954" y="273464"/>
          <a:ext cx="1306364" cy="91445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1</a:t>
          </a:r>
          <a:endParaRPr lang="ru-RU" sz="2800" b="1" kern="1200" dirty="0"/>
        </a:p>
      </dsp:txBody>
      <dsp:txXfrm rot="-5400000">
        <a:off x="1" y="534738"/>
        <a:ext cx="914455" cy="391909"/>
      </dsp:txXfrm>
    </dsp:sp>
    <dsp:sp modelId="{CE1F0B43-C304-441C-9A87-6C86C0E19032}">
      <dsp:nvSpPr>
        <dsp:cNvPr id="0" name=""/>
        <dsp:cNvSpPr/>
      </dsp:nvSpPr>
      <dsp:spPr>
        <a:xfrm rot="5400000">
          <a:off x="3020767" y="-2106312"/>
          <a:ext cx="849583" cy="5062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более сложные по содержанию и форме стихи;</a:t>
          </a:r>
          <a:endParaRPr lang="ru-RU" sz="24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</dsp:txBody>
      <dsp:txXfrm rot="-5400000">
        <a:off x="914455" y="41473"/>
        <a:ext cx="5020735" cy="766637"/>
      </dsp:txXfrm>
    </dsp:sp>
    <dsp:sp modelId="{AA076DFE-CA63-4630-99A1-49C847F887BE}">
      <dsp:nvSpPr>
        <dsp:cNvPr id="0" name=""/>
        <dsp:cNvSpPr/>
      </dsp:nvSpPr>
      <dsp:spPr>
        <a:xfrm rot="5400000">
          <a:off x="-195954" y="1306968"/>
          <a:ext cx="1306364" cy="91445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2</a:t>
          </a:r>
          <a:endParaRPr lang="ru-RU" sz="2800" kern="1200" dirty="0"/>
        </a:p>
      </dsp:txBody>
      <dsp:txXfrm rot="-5400000">
        <a:off x="1" y="1568242"/>
        <a:ext cx="914455" cy="391909"/>
      </dsp:txXfrm>
    </dsp:sp>
    <dsp:sp modelId="{92C69274-D4FC-467D-94F5-DEBA12FBB734}">
      <dsp:nvSpPr>
        <dsp:cNvPr id="0" name=""/>
        <dsp:cNvSpPr/>
      </dsp:nvSpPr>
      <dsp:spPr>
        <a:xfrm rot="5400000">
          <a:off x="3020991" y="-995522"/>
          <a:ext cx="849136" cy="5062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увеличение объема стихотворного текста ;</a:t>
          </a:r>
          <a:endParaRPr lang="ru-RU" sz="1600" b="1" kern="1200" dirty="0"/>
        </a:p>
      </dsp:txBody>
      <dsp:txXfrm rot="-5400000">
        <a:off x="914456" y="1152464"/>
        <a:ext cx="5020757" cy="766234"/>
      </dsp:txXfrm>
    </dsp:sp>
    <dsp:sp modelId="{6A3B48A4-2B2D-4703-B979-D40D82B280DF}">
      <dsp:nvSpPr>
        <dsp:cNvPr id="0" name=""/>
        <dsp:cNvSpPr/>
      </dsp:nvSpPr>
      <dsp:spPr>
        <a:xfrm rot="5400000">
          <a:off x="-195954" y="2415000"/>
          <a:ext cx="1306364" cy="91445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</a:t>
          </a:r>
          <a:endParaRPr lang="ru-RU" sz="2800" kern="1200" dirty="0"/>
        </a:p>
      </dsp:txBody>
      <dsp:txXfrm rot="-5400000">
        <a:off x="1" y="2676274"/>
        <a:ext cx="914455" cy="391909"/>
      </dsp:txXfrm>
    </dsp:sp>
    <dsp:sp modelId="{10345FA0-ADEE-4BBF-A9F3-C881AE551090}">
      <dsp:nvSpPr>
        <dsp:cNvPr id="0" name=""/>
        <dsp:cNvSpPr/>
      </dsp:nvSpPr>
      <dsp:spPr>
        <a:xfrm rot="5400000">
          <a:off x="3020991" y="112510"/>
          <a:ext cx="849136" cy="5062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присутствие  художественных образов, элементов  сравнения, метафор, эпитетов. </a:t>
          </a:r>
          <a:endParaRPr lang="ru-RU" sz="1600" b="1" kern="1200" dirty="0"/>
        </a:p>
      </dsp:txBody>
      <dsp:txXfrm rot="-5400000">
        <a:off x="914456" y="2260497"/>
        <a:ext cx="5020757" cy="7662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53C0E-7AC3-49FD-A432-5D4DDC0E4372}">
      <dsp:nvSpPr>
        <dsp:cNvPr id="0" name=""/>
        <dsp:cNvSpPr/>
      </dsp:nvSpPr>
      <dsp:spPr>
        <a:xfrm rot="5400000">
          <a:off x="-286057" y="396764"/>
          <a:ext cx="1907051" cy="133493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1</a:t>
          </a:r>
          <a:endParaRPr lang="ru-RU" sz="2800" b="1" kern="1200" dirty="0"/>
        </a:p>
      </dsp:txBody>
      <dsp:txXfrm rot="-5400000">
        <a:off x="2" y="778174"/>
        <a:ext cx="1334935" cy="572116"/>
      </dsp:txXfrm>
    </dsp:sp>
    <dsp:sp modelId="{CE1F0B43-C304-441C-9A87-6C86C0E19032}">
      <dsp:nvSpPr>
        <dsp:cNvPr id="0" name=""/>
        <dsp:cNvSpPr/>
      </dsp:nvSpPr>
      <dsp:spPr>
        <a:xfrm rot="5400000">
          <a:off x="3180024" y="-1845088"/>
          <a:ext cx="1239583" cy="49297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</a:t>
          </a:r>
          <a:r>
            <a:rPr lang="ru-RU" sz="1600" b="1" kern="1200" dirty="0" smtClean="0"/>
            <a:t>достаточно сложные по содержанию и художественным средствам;</a:t>
          </a:r>
          <a:endParaRPr lang="ru-RU" sz="24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</dsp:txBody>
      <dsp:txXfrm rot="-5400000">
        <a:off x="1334936" y="60511"/>
        <a:ext cx="4869249" cy="1118561"/>
      </dsp:txXfrm>
    </dsp:sp>
    <dsp:sp modelId="{AA076DFE-CA63-4630-99A1-49C847F887BE}">
      <dsp:nvSpPr>
        <dsp:cNvPr id="0" name=""/>
        <dsp:cNvSpPr/>
      </dsp:nvSpPr>
      <dsp:spPr>
        <a:xfrm rot="5400000">
          <a:off x="-286057" y="1905489"/>
          <a:ext cx="1907051" cy="133493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2</a:t>
          </a:r>
          <a:endParaRPr lang="ru-RU" sz="2800" kern="1200" dirty="0"/>
        </a:p>
      </dsp:txBody>
      <dsp:txXfrm rot="-5400000">
        <a:off x="2" y="2286899"/>
        <a:ext cx="1334935" cy="572116"/>
      </dsp:txXfrm>
    </dsp:sp>
    <dsp:sp modelId="{92C69274-D4FC-467D-94F5-DEBA12FBB734}">
      <dsp:nvSpPr>
        <dsp:cNvPr id="0" name=""/>
        <dsp:cNvSpPr/>
      </dsp:nvSpPr>
      <dsp:spPr>
        <a:xfrm rot="5400000">
          <a:off x="3180024" y="-225656"/>
          <a:ext cx="1239583" cy="49297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присутствие в стихотворном тексте образов сатирического характера.</a:t>
          </a:r>
          <a:endParaRPr lang="ru-RU" sz="1600" b="1" kern="1200" dirty="0"/>
        </a:p>
      </dsp:txBody>
      <dsp:txXfrm rot="-5400000">
        <a:off x="1334936" y="1679943"/>
        <a:ext cx="4869249" cy="11185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CD2BCD-544A-4D48-AECD-959FD82C9CC2}">
      <dsp:nvSpPr>
        <dsp:cNvPr id="0" name=""/>
        <dsp:cNvSpPr/>
      </dsp:nvSpPr>
      <dsp:spPr>
        <a:xfrm>
          <a:off x="2838555" y="3060150"/>
          <a:ext cx="2099753" cy="209975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Методы и приемы</a:t>
          </a:r>
          <a:endParaRPr lang="ru-RU" sz="3300" kern="1200" dirty="0"/>
        </a:p>
      </dsp:txBody>
      <dsp:txXfrm>
        <a:off x="3146057" y="3367652"/>
        <a:ext cx="1484749" cy="1484749"/>
      </dsp:txXfrm>
    </dsp:sp>
    <dsp:sp modelId="{2AE55993-D831-4AC1-A128-1AC8A5390406}">
      <dsp:nvSpPr>
        <dsp:cNvPr id="0" name=""/>
        <dsp:cNvSpPr/>
      </dsp:nvSpPr>
      <dsp:spPr>
        <a:xfrm rot="11700000">
          <a:off x="967425" y="3273975"/>
          <a:ext cx="1835006" cy="59842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D5ADE8-369C-4052-8900-F3A462FE1FFC}">
      <dsp:nvSpPr>
        <dsp:cNvPr id="0" name=""/>
        <dsp:cNvSpPr/>
      </dsp:nvSpPr>
      <dsp:spPr>
        <a:xfrm>
          <a:off x="1306" y="2537816"/>
          <a:ext cx="1994765" cy="1595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Наглядный</a:t>
          </a:r>
          <a:endParaRPr lang="ru-RU" sz="2300" kern="1200" dirty="0"/>
        </a:p>
      </dsp:txBody>
      <dsp:txXfrm>
        <a:off x="48046" y="2584556"/>
        <a:ext cx="1901285" cy="1502332"/>
      </dsp:txXfrm>
    </dsp:sp>
    <dsp:sp modelId="{0A61C229-03BA-4818-B850-B5E51F8CE582}">
      <dsp:nvSpPr>
        <dsp:cNvPr id="0" name=""/>
        <dsp:cNvSpPr/>
      </dsp:nvSpPr>
      <dsp:spPr>
        <a:xfrm rot="14700000">
          <a:off x="2094343" y="1930967"/>
          <a:ext cx="1835006" cy="59842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D02CB1-8665-4B55-82CD-C0BE4386E007}">
      <dsp:nvSpPr>
        <dsp:cNvPr id="0" name=""/>
        <dsp:cNvSpPr/>
      </dsp:nvSpPr>
      <dsp:spPr>
        <a:xfrm>
          <a:off x="1626709" y="600736"/>
          <a:ext cx="1994765" cy="1595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Словесный</a:t>
          </a:r>
          <a:endParaRPr lang="ru-RU" sz="2300" kern="1200" dirty="0"/>
        </a:p>
      </dsp:txBody>
      <dsp:txXfrm>
        <a:off x="1673449" y="647476"/>
        <a:ext cx="1901285" cy="1502332"/>
      </dsp:txXfrm>
    </dsp:sp>
    <dsp:sp modelId="{CC6AF4CC-1B26-4991-B9EE-4D6126359698}">
      <dsp:nvSpPr>
        <dsp:cNvPr id="0" name=""/>
        <dsp:cNvSpPr/>
      </dsp:nvSpPr>
      <dsp:spPr>
        <a:xfrm rot="17700000">
          <a:off x="3847514" y="1930967"/>
          <a:ext cx="1835006" cy="59842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CB79E7-F0A6-48CF-AD33-9A40AFC190CD}">
      <dsp:nvSpPr>
        <dsp:cNvPr id="0" name=""/>
        <dsp:cNvSpPr/>
      </dsp:nvSpPr>
      <dsp:spPr>
        <a:xfrm>
          <a:off x="4155388" y="600736"/>
          <a:ext cx="1994765" cy="1595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Практический</a:t>
          </a:r>
          <a:endParaRPr lang="ru-RU" sz="2300" kern="1200" dirty="0"/>
        </a:p>
      </dsp:txBody>
      <dsp:txXfrm>
        <a:off x="4202128" y="647476"/>
        <a:ext cx="1901285" cy="1502332"/>
      </dsp:txXfrm>
    </dsp:sp>
    <dsp:sp modelId="{31BA890E-ED4E-4F4B-8880-EA4F49E9C158}">
      <dsp:nvSpPr>
        <dsp:cNvPr id="0" name=""/>
        <dsp:cNvSpPr/>
      </dsp:nvSpPr>
      <dsp:spPr>
        <a:xfrm rot="20700000">
          <a:off x="4974432" y="3273975"/>
          <a:ext cx="1835006" cy="59842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00A3A1-4BBB-435E-8013-3E5081F3D159}">
      <dsp:nvSpPr>
        <dsp:cNvPr id="0" name=""/>
        <dsp:cNvSpPr/>
      </dsp:nvSpPr>
      <dsp:spPr>
        <a:xfrm>
          <a:off x="5780792" y="2537816"/>
          <a:ext cx="1994765" cy="1595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Игровой</a:t>
          </a:r>
          <a:endParaRPr lang="ru-RU" sz="2300" kern="1200" dirty="0"/>
        </a:p>
      </dsp:txBody>
      <dsp:txXfrm>
        <a:off x="5827532" y="2584556"/>
        <a:ext cx="1901285" cy="15023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E6FF4-64C4-49A3-A6FF-82F0DF8FE71B}">
      <dsp:nvSpPr>
        <dsp:cNvPr id="0" name=""/>
        <dsp:cNvSpPr/>
      </dsp:nvSpPr>
      <dsp:spPr>
        <a:xfrm>
          <a:off x="35" y="13209"/>
          <a:ext cx="3432123" cy="6912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Младший возраст</a:t>
          </a:r>
          <a:endParaRPr lang="ru-RU" sz="2400" kern="1200" dirty="0"/>
        </a:p>
      </dsp:txBody>
      <dsp:txXfrm>
        <a:off x="35" y="13209"/>
        <a:ext cx="3432123" cy="691200"/>
      </dsp:txXfrm>
    </dsp:sp>
    <dsp:sp modelId="{D3472664-C297-453C-8FE7-D4DEA55B77FF}">
      <dsp:nvSpPr>
        <dsp:cNvPr id="0" name=""/>
        <dsp:cNvSpPr/>
      </dsp:nvSpPr>
      <dsp:spPr>
        <a:xfrm>
          <a:off x="35" y="704409"/>
          <a:ext cx="3432123" cy="367486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многократное чтение;</a:t>
          </a:r>
          <a:endParaRPr lang="ru-RU" sz="1800" kern="1200" dirty="0"/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досказывание</a:t>
          </a:r>
          <a:r>
            <a:rPr lang="ru-RU" sz="1800" kern="1200" dirty="0" smtClean="0"/>
            <a:t> детьми рифмующегося слова; </a:t>
          </a:r>
          <a:endParaRPr lang="ru-RU" sz="1800" kern="1200" dirty="0"/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игровое действие;</a:t>
          </a:r>
          <a:endParaRPr lang="ru-RU" sz="1800" kern="1200" dirty="0"/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использование иллюстраций; </a:t>
          </a:r>
          <a:r>
            <a:rPr lang="ru-RU" sz="1800" kern="1200" dirty="0" err="1" smtClean="0"/>
            <a:t>мнемодорожек</a:t>
          </a:r>
          <a:r>
            <a:rPr lang="ru-RU" sz="1800" kern="1200" dirty="0" smtClean="0"/>
            <a:t> и </a:t>
          </a:r>
          <a:r>
            <a:rPr lang="ru-RU" sz="1800" kern="1200" dirty="0" err="1" smtClean="0"/>
            <a:t>мнемотаблиц</a:t>
          </a:r>
          <a:r>
            <a:rPr lang="ru-RU" sz="1800" kern="1200" dirty="0" smtClean="0"/>
            <a:t>.</a:t>
          </a:r>
          <a:endParaRPr lang="ru-RU" sz="18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300" kern="1200" dirty="0"/>
        </a:p>
      </dsp:txBody>
      <dsp:txXfrm>
        <a:off x="35" y="704409"/>
        <a:ext cx="3432123" cy="3674868"/>
      </dsp:txXfrm>
    </dsp:sp>
    <dsp:sp modelId="{A694707E-990B-4B19-83DD-CDF71FB3E2DF}">
      <dsp:nvSpPr>
        <dsp:cNvPr id="0" name=""/>
        <dsp:cNvSpPr/>
      </dsp:nvSpPr>
      <dsp:spPr>
        <a:xfrm>
          <a:off x="3912656" y="13209"/>
          <a:ext cx="3432123" cy="6912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Старший возраст</a:t>
          </a:r>
          <a:endParaRPr lang="ru-RU" sz="2400" kern="1200" dirty="0"/>
        </a:p>
      </dsp:txBody>
      <dsp:txXfrm>
        <a:off x="3912656" y="13209"/>
        <a:ext cx="3432123" cy="691200"/>
      </dsp:txXfrm>
    </dsp:sp>
    <dsp:sp modelId="{7792F95F-5964-474D-A5E7-D850EDF30BBE}">
      <dsp:nvSpPr>
        <dsp:cNvPr id="0" name=""/>
        <dsp:cNvSpPr/>
      </dsp:nvSpPr>
      <dsp:spPr>
        <a:xfrm>
          <a:off x="3912656" y="704409"/>
          <a:ext cx="3432123" cy="367486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мотивация;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образец выразительного чтения;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установка на запоминание;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характеристика персонажей;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чтение по ролям;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драматизация с игрушками;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частичное воспроизведение текста всей группой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пример выразительного чтения ребенка;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подсказ нужной интонации;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оценка чтения;</a:t>
          </a:r>
          <a:endParaRPr lang="ru-RU" sz="1800" kern="1200" dirty="0"/>
        </a:p>
      </dsp:txBody>
      <dsp:txXfrm>
        <a:off x="3912656" y="704409"/>
        <a:ext cx="3432123" cy="36748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CD2BCD-544A-4D48-AECD-959FD82C9CC2}">
      <dsp:nvSpPr>
        <dsp:cNvPr id="0" name=""/>
        <dsp:cNvSpPr/>
      </dsp:nvSpPr>
      <dsp:spPr>
        <a:xfrm>
          <a:off x="3022535" y="3287830"/>
          <a:ext cx="2235848" cy="223584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Методы заучивания </a:t>
          </a:r>
          <a:r>
            <a:rPr lang="ru-RU" sz="2400" kern="1200" dirty="0" err="1" smtClean="0"/>
            <a:t>стихотворе-ний</a:t>
          </a:r>
          <a:endParaRPr lang="ru-RU" sz="2400" kern="1200" dirty="0"/>
        </a:p>
      </dsp:txBody>
      <dsp:txXfrm>
        <a:off x="3349967" y="3615262"/>
        <a:ext cx="1580984" cy="1580984"/>
      </dsp:txXfrm>
    </dsp:sp>
    <dsp:sp modelId="{2AE55993-D831-4AC1-A128-1AC8A5390406}">
      <dsp:nvSpPr>
        <dsp:cNvPr id="0" name=""/>
        <dsp:cNvSpPr/>
      </dsp:nvSpPr>
      <dsp:spPr>
        <a:xfrm rot="11700000">
          <a:off x="1030129" y="3515513"/>
          <a:ext cx="1953941" cy="63721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D5ADE8-369C-4052-8900-F3A462FE1FFC}">
      <dsp:nvSpPr>
        <dsp:cNvPr id="0" name=""/>
        <dsp:cNvSpPr/>
      </dsp:nvSpPr>
      <dsp:spPr>
        <a:xfrm>
          <a:off x="1390" y="2731641"/>
          <a:ext cx="2124055" cy="16992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Визуальный </a:t>
          </a:r>
          <a:endParaRPr lang="ru-RU" sz="2400" kern="1200" dirty="0"/>
        </a:p>
      </dsp:txBody>
      <dsp:txXfrm>
        <a:off x="51159" y="2781410"/>
        <a:ext cx="2024517" cy="1599706"/>
      </dsp:txXfrm>
    </dsp:sp>
    <dsp:sp modelId="{0A61C229-03BA-4818-B850-B5E51F8CE582}">
      <dsp:nvSpPr>
        <dsp:cNvPr id="0" name=""/>
        <dsp:cNvSpPr/>
      </dsp:nvSpPr>
      <dsp:spPr>
        <a:xfrm rot="14700000">
          <a:off x="2230087" y="2085459"/>
          <a:ext cx="1953941" cy="63721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D02CB1-8665-4B55-82CD-C0BE4386E007}">
      <dsp:nvSpPr>
        <dsp:cNvPr id="0" name=""/>
        <dsp:cNvSpPr/>
      </dsp:nvSpPr>
      <dsp:spPr>
        <a:xfrm>
          <a:off x="1732144" y="669009"/>
          <a:ext cx="2124055" cy="16992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Логический </a:t>
          </a:r>
          <a:endParaRPr lang="ru-RU" sz="2400" kern="1200" dirty="0"/>
        </a:p>
      </dsp:txBody>
      <dsp:txXfrm>
        <a:off x="1781913" y="718778"/>
        <a:ext cx="2024517" cy="1599706"/>
      </dsp:txXfrm>
    </dsp:sp>
    <dsp:sp modelId="{CC6AF4CC-1B26-4991-B9EE-4D6126359698}">
      <dsp:nvSpPr>
        <dsp:cNvPr id="0" name=""/>
        <dsp:cNvSpPr/>
      </dsp:nvSpPr>
      <dsp:spPr>
        <a:xfrm rot="17700000">
          <a:off x="4096890" y="2085459"/>
          <a:ext cx="1953941" cy="63721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CB79E7-F0A6-48CF-AD33-9A40AFC190CD}">
      <dsp:nvSpPr>
        <dsp:cNvPr id="0" name=""/>
        <dsp:cNvSpPr/>
      </dsp:nvSpPr>
      <dsp:spPr>
        <a:xfrm>
          <a:off x="4424719" y="669009"/>
          <a:ext cx="2124055" cy="16992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Двигательный </a:t>
          </a:r>
          <a:endParaRPr lang="ru-RU" sz="2400" kern="1200" dirty="0"/>
        </a:p>
      </dsp:txBody>
      <dsp:txXfrm>
        <a:off x="4474488" y="718778"/>
        <a:ext cx="2024517" cy="1599706"/>
      </dsp:txXfrm>
    </dsp:sp>
    <dsp:sp modelId="{31BA890E-ED4E-4F4B-8880-EA4F49E9C158}">
      <dsp:nvSpPr>
        <dsp:cNvPr id="0" name=""/>
        <dsp:cNvSpPr/>
      </dsp:nvSpPr>
      <dsp:spPr>
        <a:xfrm rot="20700000">
          <a:off x="5296848" y="3515513"/>
          <a:ext cx="1953941" cy="63721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00A3A1-4BBB-435E-8013-3E5081F3D159}">
      <dsp:nvSpPr>
        <dsp:cNvPr id="0" name=""/>
        <dsp:cNvSpPr/>
      </dsp:nvSpPr>
      <dsp:spPr>
        <a:xfrm>
          <a:off x="6155473" y="2731641"/>
          <a:ext cx="2124055" cy="16992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Слуховой </a:t>
          </a:r>
          <a:endParaRPr lang="ru-RU" sz="2400" kern="1200" dirty="0"/>
        </a:p>
      </dsp:txBody>
      <dsp:txXfrm>
        <a:off x="6205242" y="2781410"/>
        <a:ext cx="2024517" cy="1599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59632" y="1052736"/>
            <a:ext cx="7272808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Заучивание стихотворений с детьми с 2 до 7 лет</a:t>
            </a:r>
            <a:endParaRPr kumimoji="0" lang="ru-RU" sz="600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509120"/>
            <a:ext cx="3992488" cy="1752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Цыганкова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Татьяна Игоревна</a:t>
            </a:r>
            <a:endParaRPr lang="ru-RU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 МБДОУ № 108</a:t>
            </a:r>
          </a:p>
          <a:p>
            <a:pPr>
              <a:defRPr/>
            </a:pP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Мурманска</a:t>
            </a:r>
          </a:p>
          <a:p>
            <a:pPr algn="ctr">
              <a:spcBef>
                <a:spcPts val="0"/>
              </a:spcBef>
              <a:buNone/>
            </a:pPr>
            <a:endParaRPr lang="ru-RU" sz="2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70600119"/>
              </p:ext>
            </p:extLst>
          </p:nvPr>
        </p:nvGraphicFramePr>
        <p:xfrm>
          <a:off x="683568" y="476672"/>
          <a:ext cx="777686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458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+mn-lt"/>
              </a:rPr>
              <a:t>Приемы разучивания стихотворения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096815"/>
              </p:ext>
            </p:extLst>
          </p:nvPr>
        </p:nvGraphicFramePr>
        <p:xfrm>
          <a:off x="1043608" y="1556792"/>
          <a:ext cx="734481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894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10626109"/>
              </p:ext>
            </p:extLst>
          </p:nvPr>
        </p:nvGraphicFramePr>
        <p:xfrm>
          <a:off x="467544" y="332656"/>
          <a:ext cx="828092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141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Визуальный метод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7859216" cy="38450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Использование картинного плана, </a:t>
            </a:r>
            <a:r>
              <a:rPr lang="ru-RU" sz="2800" dirty="0"/>
              <a:t>который появляется на глазах у ребенка одновременно </a:t>
            </a:r>
            <a:r>
              <a:rPr lang="ru-RU" sz="2800" dirty="0" smtClean="0"/>
              <a:t>  с     чтением </a:t>
            </a:r>
            <a:r>
              <a:rPr lang="ru-RU" sz="2800" dirty="0"/>
              <a:t>стихотворения, особенно необходим тем, у кого ведущей является зрительная </a:t>
            </a:r>
            <a:r>
              <a:rPr lang="ru-RU" sz="2800" dirty="0" smtClean="0"/>
              <a:t>память.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800" dirty="0" smtClean="0"/>
              <a:t>Этот метод нельзя путать с показом иллюстрации.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895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Двигательный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800" dirty="0" smtClean="0"/>
              <a:t>    Основной </a:t>
            </a:r>
            <a:r>
              <a:rPr lang="ru-RU" sz="2800" dirty="0"/>
              <a:t>принцип в том, что ребенку-</a:t>
            </a:r>
            <a:r>
              <a:rPr lang="ru-RU" sz="2800" dirty="0" err="1"/>
              <a:t>кинестетику</a:t>
            </a:r>
            <a:r>
              <a:rPr lang="ru-RU" sz="2800" dirty="0"/>
              <a:t> (то есть такому, которому нужно не только посмотреть, но и потрогать), </a:t>
            </a:r>
            <a:r>
              <a:rPr lang="ru-RU" sz="2800" dirty="0" smtClean="0"/>
              <a:t>дается  необходимая  </a:t>
            </a:r>
            <a:r>
              <a:rPr lang="ru-RU" sz="2800" dirty="0"/>
              <a:t>для запоминания </a:t>
            </a:r>
            <a:r>
              <a:rPr lang="ru-RU" sz="2800" dirty="0" smtClean="0"/>
              <a:t>опора </a:t>
            </a:r>
            <a:r>
              <a:rPr lang="ru-RU" sz="2800" dirty="0"/>
              <a:t>- </a:t>
            </a:r>
            <a:r>
              <a:rPr lang="ru-RU" sz="2800" dirty="0" smtClean="0"/>
              <a:t>подкрепление запоминания </a:t>
            </a:r>
            <a:r>
              <a:rPr lang="ru-RU" sz="2800" dirty="0"/>
              <a:t>двигательным актом.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20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Слуховой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800" dirty="0" smtClean="0"/>
              <a:t>      Разучивание стихотворения по частям из сочетания двух или четырех строк со слухоречевой  опорой на рифму.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800" dirty="0"/>
              <a:t> </a:t>
            </a:r>
            <a:r>
              <a:rPr lang="ru-RU" sz="2800" dirty="0" smtClean="0"/>
              <a:t>    Этот метод является оптимальным для детей с одноименным ведущим типом памяти.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530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Логический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     </a:t>
            </a:r>
            <a:r>
              <a:rPr lang="ru-RU" sz="2800" dirty="0" smtClean="0"/>
              <a:t>Воспроизведение стихотворения с опорой на смысловые связи после пересказа стихотворного текста своими словами.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5260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latin typeface="+mn-lt"/>
              </a:rPr>
              <a:t>Вывод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 </a:t>
            </a:r>
            <a:r>
              <a:rPr lang="ru-RU" dirty="0" smtClean="0"/>
              <a:t>  </a:t>
            </a:r>
            <a:r>
              <a:rPr lang="ru-RU" sz="2400" dirty="0" smtClean="0"/>
              <a:t>Заучивание</a:t>
            </a:r>
            <a:r>
              <a:rPr lang="ru-RU" sz="2400" dirty="0"/>
              <a:t>  стихотворений для дошкольников имеет </a:t>
            </a:r>
            <a:r>
              <a:rPr lang="ru-RU" sz="2400" dirty="0" smtClean="0"/>
              <a:t>огромную </a:t>
            </a:r>
            <a:r>
              <a:rPr lang="ru-RU" sz="2400" dirty="0"/>
              <a:t>пользу: </a:t>
            </a:r>
            <a:endParaRPr lang="ru-RU" sz="2400" dirty="0" smtClean="0"/>
          </a:p>
          <a:p>
            <a:pPr algn="just"/>
            <a:r>
              <a:rPr lang="ru-RU" sz="2400" dirty="0" smtClean="0"/>
              <a:t>расширяется кругозор: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рифма дает возможность обрести внутреннюю </a:t>
            </a:r>
            <a:r>
              <a:rPr lang="ru-RU" sz="2400" dirty="0" smtClean="0"/>
              <a:t>гармонию;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развивается </a:t>
            </a:r>
            <a:r>
              <a:rPr lang="ru-RU" sz="2400" dirty="0" smtClean="0"/>
              <a:t>память;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формируется культурный уровень </a:t>
            </a:r>
            <a:r>
              <a:rPr lang="ru-RU" sz="2400" dirty="0" smtClean="0"/>
              <a:t>дошкольника;</a:t>
            </a:r>
          </a:p>
          <a:p>
            <a:pPr algn="just"/>
            <a:r>
              <a:rPr lang="ru-RU" sz="2400" dirty="0" smtClean="0"/>
              <a:t>обогащается </a:t>
            </a:r>
            <a:r>
              <a:rPr lang="ru-RU" sz="2400" dirty="0"/>
              <a:t>словарный фонд, </a:t>
            </a:r>
            <a:endParaRPr lang="ru-RU" sz="2400" dirty="0" smtClean="0"/>
          </a:p>
          <a:p>
            <a:pPr algn="just"/>
            <a:r>
              <a:rPr lang="ru-RU" sz="2400" dirty="0" smtClean="0"/>
              <a:t>формируется </a:t>
            </a:r>
            <a:r>
              <a:rPr lang="ru-RU" sz="2400" dirty="0"/>
              <a:t>его </a:t>
            </a:r>
            <a:r>
              <a:rPr lang="ru-RU" sz="2400" dirty="0" smtClean="0"/>
              <a:t>собственная  речь;</a:t>
            </a:r>
          </a:p>
          <a:p>
            <a:pPr algn="just"/>
            <a:r>
              <a:rPr lang="ru-RU" sz="2400" dirty="0" smtClean="0"/>
              <a:t>развивается техника </a:t>
            </a:r>
            <a:r>
              <a:rPr lang="ru-RU" sz="2400" dirty="0"/>
              <a:t>речи: </a:t>
            </a:r>
            <a:r>
              <a:rPr lang="ru-RU" sz="2400" dirty="0" smtClean="0"/>
              <a:t>дикция, </a:t>
            </a:r>
            <a:r>
              <a:rPr lang="ru-RU" sz="2400" dirty="0"/>
              <a:t>дыхание; </a:t>
            </a:r>
            <a:endParaRPr lang="ru-RU" sz="2400" dirty="0" smtClean="0"/>
          </a:p>
          <a:p>
            <a:pPr algn="just"/>
            <a:r>
              <a:rPr lang="ru-RU" sz="2400" dirty="0"/>
              <a:t> </a:t>
            </a:r>
            <a:r>
              <a:rPr lang="ru-RU" sz="2400" dirty="0" smtClean="0"/>
              <a:t>                овладение </a:t>
            </a:r>
            <a:r>
              <a:rPr lang="ru-RU" sz="2400" dirty="0"/>
              <a:t>орфоэпией.</a:t>
            </a:r>
          </a:p>
        </p:txBody>
      </p:sp>
    </p:spTree>
    <p:extLst>
      <p:ext uri="{BB962C8B-B14F-4D97-AF65-F5344CB8AC3E}">
        <p14:creationId xmlns:p14="http://schemas.microsoft.com/office/powerpoint/2010/main" val="110480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15407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  <a:endParaRPr lang="ru-RU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782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49469" y="516616"/>
            <a:ext cx="8136904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ru-RU" sz="2800" b="1" dirty="0" smtClean="0">
                <a:ea typeface="Calibri"/>
                <a:cs typeface="Times New Roman"/>
              </a:rPr>
              <a:t>На </a:t>
            </a:r>
            <a:r>
              <a:rPr lang="ru-RU" sz="2800" b="1" dirty="0">
                <a:ea typeface="Calibri"/>
                <a:cs typeface="Times New Roman"/>
              </a:rPr>
              <a:t>развитие памяти</a:t>
            </a:r>
            <a:r>
              <a:rPr lang="ru-RU" sz="2800" dirty="0">
                <a:ea typeface="Calibri"/>
                <a:cs typeface="Times New Roman"/>
              </a:rPr>
              <a:t> существует много игр и упражнений, но самый действенный — это </a:t>
            </a:r>
            <a:r>
              <a:rPr lang="ru-RU" sz="2800" b="1" dirty="0">
                <a:ea typeface="Calibri"/>
                <a:cs typeface="Times New Roman"/>
              </a:rPr>
              <a:t>заучивание наизусть стихов</a:t>
            </a:r>
            <a:r>
              <a:rPr lang="ru-RU" sz="2800" dirty="0">
                <a:ea typeface="Calibri"/>
                <a:cs typeface="Times New Roman"/>
              </a:rPr>
              <a:t>. </a:t>
            </a:r>
            <a:endParaRPr lang="ru-RU" sz="2800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   Заучивание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стихотворений </a:t>
            </a:r>
            <a:r>
              <a:rPr lang="ru-RU" sz="2800" dirty="0"/>
              <a:t>-</a:t>
            </a:r>
            <a:r>
              <a:rPr lang="ru-RU" sz="2800" dirty="0" smtClean="0"/>
              <a:t> одно </a:t>
            </a:r>
            <a:r>
              <a:rPr lang="ru-RU" sz="2800" dirty="0"/>
              <a:t>из </a:t>
            </a:r>
            <a:r>
              <a:rPr lang="ru-RU" sz="2800" dirty="0" smtClean="0"/>
              <a:t>средств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/>
              <a:t> </a:t>
            </a:r>
            <a:r>
              <a:rPr lang="ru-RU" sz="2800" dirty="0" smtClean="0"/>
              <a:t>             умственного</a:t>
            </a:r>
            <a:r>
              <a:rPr lang="ru-RU" sz="2800" dirty="0"/>
              <a:t>, </a:t>
            </a:r>
            <a:r>
              <a:rPr lang="ru-RU" sz="2800" dirty="0" smtClean="0"/>
              <a:t>нравственного  и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/>
              <a:t> </a:t>
            </a:r>
            <a:r>
              <a:rPr lang="ru-RU" sz="2800" dirty="0" smtClean="0"/>
              <a:t>          эстетического</a:t>
            </a:r>
            <a:r>
              <a:rPr lang="ru-RU" sz="2800" dirty="0"/>
              <a:t> воспитания детей. </a:t>
            </a:r>
            <a:endParaRPr lang="ru-RU" sz="28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/>
              <a:t>Вопрос о заучивании детьми стихотворений должен быть связан с развитием эстетического восприятия поэзии, художественного слова. </a:t>
            </a:r>
            <a:endParaRPr lang="ru-RU" sz="28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/>
              <a:t> </a:t>
            </a:r>
            <a:r>
              <a:rPr lang="ru-RU" sz="2800" dirty="0" smtClean="0"/>
              <a:t> В </a:t>
            </a:r>
            <a:r>
              <a:rPr lang="ru-RU" sz="2800" dirty="0"/>
              <a:t>дошкольном возрасте важно учить детей </a:t>
            </a:r>
            <a:r>
              <a:rPr lang="ru-RU" sz="2800" dirty="0" smtClean="0"/>
              <a:t>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/>
              <a:t> </a:t>
            </a:r>
            <a:r>
              <a:rPr lang="ru-RU" sz="2800" dirty="0" smtClean="0"/>
              <a:t>            воспринимать </a:t>
            </a:r>
            <a:r>
              <a:rPr lang="ru-RU" sz="2800" dirty="0"/>
              <a:t>и     оценивать поэтическое </a:t>
            </a:r>
            <a:r>
              <a:rPr lang="ru-RU" sz="2800" dirty="0" smtClean="0"/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/>
              <a:t> </a:t>
            </a:r>
            <a:r>
              <a:rPr lang="ru-RU" sz="2800" dirty="0" smtClean="0"/>
              <a:t>                     произведение</a:t>
            </a:r>
            <a:r>
              <a:rPr lang="ru-RU" sz="2800" dirty="0"/>
              <a:t>, воспитывать </a:t>
            </a:r>
            <a:endParaRPr lang="ru-RU" sz="28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/>
              <a:t> </a:t>
            </a:r>
            <a:r>
              <a:rPr lang="ru-RU" sz="2800" dirty="0" smtClean="0"/>
              <a:t>                                художественный </a:t>
            </a:r>
            <a:r>
              <a:rPr lang="ru-RU" sz="2800" dirty="0"/>
              <a:t>вкус</a:t>
            </a:r>
            <a:r>
              <a:rPr lang="ru-RU" sz="2400" dirty="0"/>
              <a:t>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Цель: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dirty="0" smtClean="0">
                <a:ea typeface="Calibri"/>
                <a:cs typeface="Times New Roman"/>
              </a:rPr>
              <a:t>   </a:t>
            </a:r>
            <a:r>
              <a:rPr lang="ru-RU" sz="2800" dirty="0" smtClean="0">
                <a:ea typeface="Calibri"/>
                <a:cs typeface="Times New Roman"/>
              </a:rPr>
              <a:t>      Воспитывать  </a:t>
            </a:r>
            <a:r>
              <a:rPr lang="ru-RU" sz="2800" dirty="0">
                <a:ea typeface="Calibri"/>
                <a:cs typeface="Times New Roman"/>
              </a:rPr>
              <a:t>у детей </a:t>
            </a:r>
            <a:r>
              <a:rPr lang="ru-RU" sz="2800" dirty="0" smtClean="0">
                <a:ea typeface="Calibri"/>
                <a:cs typeface="Times New Roman"/>
              </a:rPr>
              <a:t>любовь </a:t>
            </a:r>
            <a:r>
              <a:rPr lang="ru-RU" sz="2800" dirty="0">
                <a:ea typeface="Calibri"/>
                <a:cs typeface="Times New Roman"/>
              </a:rPr>
              <a:t>к </a:t>
            </a:r>
            <a:r>
              <a:rPr lang="ru-RU" sz="2800" dirty="0" smtClean="0">
                <a:ea typeface="Calibri"/>
                <a:cs typeface="Times New Roman"/>
              </a:rPr>
              <a:t>поэзии через </a:t>
            </a:r>
            <a:r>
              <a:rPr lang="ru-RU" sz="2800" dirty="0">
                <a:ea typeface="Calibri"/>
                <a:cs typeface="Times New Roman"/>
              </a:rPr>
              <a:t>ознакомление с поэтическими произведениями</a:t>
            </a:r>
            <a:r>
              <a:rPr lang="ru-RU" sz="2800" dirty="0" smtClean="0">
                <a:ea typeface="Calibri"/>
                <a:cs typeface="Times New Roman"/>
              </a:rPr>
              <a:t>,      развивать  умение  </a:t>
            </a:r>
            <a:r>
              <a:rPr lang="ru-RU" sz="2800" dirty="0">
                <a:ea typeface="Calibri"/>
                <a:cs typeface="Times New Roman"/>
              </a:rPr>
              <a:t>воспринимать </a:t>
            </a:r>
            <a:r>
              <a:rPr lang="ru-RU" sz="2800" dirty="0" smtClean="0">
                <a:ea typeface="Calibri"/>
                <a:cs typeface="Times New Roman"/>
              </a:rPr>
              <a:t>   и    выразительно </a:t>
            </a:r>
            <a:r>
              <a:rPr lang="ru-RU" sz="2800" dirty="0">
                <a:ea typeface="Calibri"/>
                <a:cs typeface="Times New Roman"/>
              </a:rPr>
              <a:t>воспроизводить стихи.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915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Задачи: 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/>
              <a:t> Добиваться хорошего запоминания стихов, т.е. развивать способность к длительному удерживанию стихотворения в памяти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Учить </a:t>
            </a:r>
            <a:r>
              <a:rPr lang="ru-RU" dirty="0"/>
              <a:t>детей читать стихи выразительно.</a:t>
            </a:r>
          </a:p>
          <a:p>
            <a:pPr lvl="0"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44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Особенности восприятия и запоминания стихотворных текстов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</a:t>
            </a:r>
            <a:r>
              <a:rPr lang="ru-RU" sz="2800" b="1" dirty="0" smtClean="0"/>
              <a:t>Малыши</a:t>
            </a:r>
            <a:r>
              <a:rPr lang="ru-RU" sz="2800" dirty="0" smtClean="0"/>
              <a:t> </a:t>
            </a:r>
            <a:r>
              <a:rPr lang="ru-RU" sz="2800" dirty="0"/>
              <a:t>быстро запоминают короткие стихи, в которых много глаголов, существительных, где конкретность, образность сочетаются с динамикой действия. 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     </a:t>
            </a:r>
            <a:r>
              <a:rPr lang="ru-RU" sz="2800" b="1" dirty="0" smtClean="0"/>
              <a:t>В </a:t>
            </a:r>
            <a:r>
              <a:rPr lang="ru-RU" sz="2800" b="1" dirty="0"/>
              <a:t>старших группах </a:t>
            </a:r>
            <a:r>
              <a:rPr lang="ru-RU" sz="2800" dirty="0"/>
              <a:t>дети запоминают значительно большие по объему стихи (два четверостишия) с эпитетами и метафорами.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92696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517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Требования к подбору стихотворений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  </a:t>
            </a:r>
            <a:endParaRPr lang="ru-RU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1937842"/>
              </p:ext>
            </p:extLst>
          </p:nvPr>
        </p:nvGraphicFramePr>
        <p:xfrm>
          <a:off x="1763688" y="2505961"/>
          <a:ext cx="6069657" cy="3575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3788" y="1772816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Младший возраст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6132086"/>
              </p:ext>
            </p:extLst>
          </p:nvPr>
        </p:nvGraphicFramePr>
        <p:xfrm>
          <a:off x="1763688" y="1916832"/>
          <a:ext cx="597666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+mn-lt"/>
              </a:rPr>
              <a:t>Средний возраст</a:t>
            </a:r>
            <a:endParaRPr lang="ru-RU" sz="32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872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+mn-lt"/>
              </a:rPr>
              <a:t>Старший возраст</a:t>
            </a:r>
            <a:endParaRPr lang="ru-RU" sz="3200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0940409"/>
              </p:ext>
            </p:extLst>
          </p:nvPr>
        </p:nvGraphicFramePr>
        <p:xfrm>
          <a:off x="1763688" y="1916832"/>
          <a:ext cx="6264696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369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+mn-lt"/>
              </a:rPr>
              <a:t>Алгоритм </a:t>
            </a:r>
            <a:r>
              <a:rPr lang="ru-RU" sz="4000" dirty="0">
                <a:solidFill>
                  <a:srgbClr val="C00000"/>
                </a:solidFill>
                <a:latin typeface="+mn-lt"/>
              </a:rPr>
              <a:t/>
            </a:r>
            <a:br>
              <a:rPr lang="ru-RU" sz="4000" dirty="0">
                <a:solidFill>
                  <a:srgbClr val="C00000"/>
                </a:solidFill>
                <a:latin typeface="+mn-lt"/>
              </a:rPr>
            </a:br>
            <a:r>
              <a:rPr lang="ru-RU" sz="4000" dirty="0">
                <a:solidFill>
                  <a:srgbClr val="C00000"/>
                </a:solidFill>
                <a:latin typeface="+mn-lt"/>
              </a:rPr>
              <a:t>разучивания стихотворения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275043"/>
              </p:ext>
            </p:extLst>
          </p:nvPr>
        </p:nvGraphicFramePr>
        <p:xfrm>
          <a:off x="1691680" y="1844824"/>
          <a:ext cx="5904656" cy="3823295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5904656"/>
              </a:tblGrid>
              <a:tr h="60006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1.Вводная</a:t>
                      </a:r>
                      <a:r>
                        <a:rPr lang="ru-RU" sz="2400" baseline="0" dirty="0" smtClean="0"/>
                        <a:t> часть.</a:t>
                      </a:r>
                      <a:endParaRPr lang="ru-RU" sz="2400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2.Чтение стихотворения воспитателем.</a:t>
                      </a:r>
                      <a:endParaRPr lang="ru-RU" sz="2400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3.Работа над текстом.</a:t>
                      </a:r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4.Повторение</a:t>
                      </a:r>
                      <a:r>
                        <a:rPr lang="ru-RU" sz="2400" baseline="0" dirty="0" smtClean="0"/>
                        <a:t> с установкой на запоминание.</a:t>
                      </a:r>
                      <a:endParaRPr lang="ru-RU" sz="2400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5.Воспроизвдение</a:t>
                      </a:r>
                      <a:r>
                        <a:rPr lang="ru-RU" sz="2400" baseline="0" dirty="0" smtClean="0"/>
                        <a:t> стихотворения детьми.</a:t>
                      </a:r>
                      <a:endParaRPr lang="ru-RU" sz="2400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6.Подведение</a:t>
                      </a:r>
                      <a:r>
                        <a:rPr lang="ru-RU" sz="2400" baseline="0" dirty="0" smtClean="0"/>
                        <a:t> итога.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06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383</Words>
  <Application>Microsoft Office PowerPoint</Application>
  <PresentationFormat>Экран (4:3)</PresentationFormat>
  <Paragraphs>101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Цель:</vt:lpstr>
      <vt:lpstr>Задачи: </vt:lpstr>
      <vt:lpstr>Особенности восприятия и запоминания стихотворных текстов</vt:lpstr>
      <vt:lpstr>Требования к подбору стихотворений</vt:lpstr>
      <vt:lpstr>Средний возраст</vt:lpstr>
      <vt:lpstr>Старший возраст</vt:lpstr>
      <vt:lpstr>Алгоритм  разучивания стихотворения</vt:lpstr>
      <vt:lpstr>Презентация PowerPoint</vt:lpstr>
      <vt:lpstr>Приемы разучивания стихотворения</vt:lpstr>
      <vt:lpstr>Презентация PowerPoint</vt:lpstr>
      <vt:lpstr>Визуальный метод</vt:lpstr>
      <vt:lpstr>Двигательный</vt:lpstr>
      <vt:lpstr>Слуховой</vt:lpstr>
      <vt:lpstr>Логический</vt:lpstr>
      <vt:lpstr>Вывод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Toshiba</cp:lastModifiedBy>
  <cp:revision>32</cp:revision>
  <dcterms:created xsi:type="dcterms:W3CDTF">2013-08-20T23:50:31Z</dcterms:created>
  <dcterms:modified xsi:type="dcterms:W3CDTF">2014-05-25T13:06:17Z</dcterms:modified>
</cp:coreProperties>
</file>