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2" autoAdjust="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45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9435-981A-4D5E-8FE8-8B400FE127B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A4E8-50AC-4F26-A0BC-3337B09BD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5A4E8-50AC-4F26-A0BC-3337B09BD0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0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04856" cy="1008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397968"/>
            <a:ext cx="4896544" cy="8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rgbClr val="3E1F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3" y="1628800"/>
            <a:ext cx="566692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8424936" cy="5040560"/>
          </a:xfrm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rgbClr val="3E1F00"/>
                </a:solidFill>
                <a:latin typeface="+mj-lt"/>
              </a:defRPr>
            </a:lvl1pPr>
            <a:lvl2pPr>
              <a:defRPr sz="3600" b="1" i="1">
                <a:solidFill>
                  <a:srgbClr val="3E1F00"/>
                </a:solidFill>
                <a:latin typeface="+mj-lt"/>
              </a:defRPr>
            </a:lvl2pPr>
            <a:lvl3pPr>
              <a:defRPr sz="3600" b="1" i="1">
                <a:solidFill>
                  <a:srgbClr val="3E1F00"/>
                </a:solidFill>
                <a:latin typeface="+mj-lt"/>
              </a:defRPr>
            </a:lvl3pPr>
            <a:lvl4pPr>
              <a:defRPr sz="3600" b="1" i="1">
                <a:solidFill>
                  <a:srgbClr val="3E1F00"/>
                </a:solidFill>
                <a:latin typeface="+mj-lt"/>
              </a:defRPr>
            </a:lvl4pPr>
            <a:lvl5pPr>
              <a:defRPr sz="3600" b="1" i="1">
                <a:solidFill>
                  <a:srgbClr val="3E1F00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20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microsoft.com/office/2007/relationships/hdphoto" Target="../media/hdphoto3.wdp"/><Relationship Id="rId4" Type="http://schemas.openxmlformats.org/officeDocument/2006/relationships/theme" Target="../theme/theme1.xml"/><Relationship Id="rId9" Type="http://schemas.openxmlformats.org/officeDocument/2006/relationships/image" Target="../media/image3.png"/><Relationship Id="rId14" Type="http://schemas.microsoft.com/office/2007/relationships/hdphoto" Target="../media/hdphoto5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sharpenSoften amoun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1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</a:t>
            </a:r>
            <a:r>
              <a:rPr lang="ru-RU" dirty="0" err="1" smtClean="0"/>
              <a:t>СЛАЙда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772816"/>
            <a:ext cx="5286592" cy="1994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18522"/>
            <a:ext cx="5551479" cy="33308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51" y="3740110"/>
            <a:ext cx="3763270" cy="300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5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560"/>
            <a:ext cx="5079365" cy="27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 cap="all" baseline="0">
          <a:solidFill>
            <a:srgbClr val="3E1F0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i="1" kern="1200" baseline="0">
          <a:solidFill>
            <a:srgbClr val="432003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2015-03-05T17:39:38Z</dcterms:created>
  <dcterms:modified xsi:type="dcterms:W3CDTF">2015-03-05T19:12:06Z</dcterms:modified>
</cp:coreProperties>
</file>