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8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24.02.2015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24.02.2015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24.02.2015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t>24.02.2015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/>
              <a:t>Задачки по сказкам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95528" y="6165304"/>
            <a:ext cx="3848472" cy="622920"/>
          </a:xfrm>
        </p:spPr>
        <p:txBody>
          <a:bodyPr>
            <a:normAutofit/>
          </a:bodyPr>
          <a:lstStyle/>
          <a:p>
            <a:r>
              <a:rPr lang="ru-RU" sz="1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 Наумова Татьяна Аркадьевна</a:t>
            </a:r>
          </a:p>
          <a:p>
            <a:r>
              <a:rPr lang="ru-RU" sz="1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МБДОУ «ЦРР» д/с №30</a:t>
            </a:r>
            <a:endParaRPr lang="ru-RU" sz="1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520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7664" y="764704"/>
            <a:ext cx="6196405" cy="14537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/>
              <a:t>Сколько котят сидело под шляпой в рассказе Н. Носова «Живая шляпа»?</a:t>
            </a:r>
          </a:p>
          <a:p>
            <a:pPr marL="0" indent="0" algn="r">
              <a:buNone/>
            </a:pPr>
            <a:r>
              <a:rPr lang="ru-RU" sz="2800" b="1" dirty="0"/>
              <a:t>(1)</a:t>
            </a:r>
            <a:endParaRPr lang="ru-RU" sz="2800" dirty="0"/>
          </a:p>
          <a:p>
            <a:pPr marL="0" indent="0">
              <a:buNone/>
            </a:pPr>
            <a:endParaRPr lang="ru-RU" sz="2800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844824"/>
            <a:ext cx="4176463" cy="4281775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1220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7" y="2996952"/>
            <a:ext cx="5400600" cy="331578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Сколько всего животных </a:t>
            </a:r>
            <a:r>
              <a:rPr lang="ru-RU" dirty="0" smtClean="0"/>
              <a:t>перечислено </a:t>
            </a:r>
            <a:r>
              <a:rPr lang="ru-RU" dirty="0"/>
              <a:t>в сказке «</a:t>
            </a:r>
            <a:r>
              <a:rPr lang="ru-RU" dirty="0" err="1"/>
              <a:t>Тараканище</a:t>
            </a:r>
            <a:r>
              <a:rPr lang="ru-RU" dirty="0"/>
              <a:t>»?</a:t>
            </a:r>
          </a:p>
          <a:p>
            <a:pPr marL="0" indent="0">
              <a:buNone/>
            </a:pPr>
            <a:r>
              <a:rPr lang="ru-RU" b="1" dirty="0"/>
              <a:t>(</a:t>
            </a:r>
            <a:r>
              <a:rPr lang="ru-RU" dirty="0"/>
              <a:t>медведи, кот, раки, собаки, львы, зайчики, жаба, волки, крокодил, слониха, </a:t>
            </a:r>
            <a:r>
              <a:rPr lang="ru-RU" dirty="0" smtClean="0"/>
              <a:t>гиппопотам, </a:t>
            </a:r>
            <a:r>
              <a:rPr lang="ru-RU" dirty="0"/>
              <a:t>быки, носороги, обезьяна, ослы, козлы, бараны, летучие мыши</a:t>
            </a:r>
            <a:r>
              <a:rPr lang="ru-RU" b="1" dirty="0"/>
              <a:t>) </a:t>
            </a:r>
            <a:endParaRPr lang="ru-RU" b="1" dirty="0" smtClean="0"/>
          </a:p>
          <a:p>
            <a:pPr marL="0" indent="0" algn="r">
              <a:buNone/>
            </a:pPr>
            <a:r>
              <a:rPr lang="ru-RU" b="1" dirty="0" smtClean="0"/>
              <a:t>(</a:t>
            </a:r>
            <a:r>
              <a:rPr lang="ru-RU" b="1" dirty="0"/>
              <a:t>18</a:t>
            </a:r>
            <a:r>
              <a:rPr lang="ru-RU" b="1" dirty="0" smtClean="0"/>
              <a:t>)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Что здесь лишнее? </a:t>
            </a:r>
          </a:p>
          <a:p>
            <a:pPr marL="0" indent="0" algn="r">
              <a:buNone/>
            </a:pPr>
            <a:r>
              <a:rPr lang="ru-RU" b="1" dirty="0"/>
              <a:t>(раки, жаба, летучая мышь)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620688"/>
            <a:ext cx="2808312" cy="34563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030855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052736"/>
            <a:ext cx="6984776" cy="446449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670636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268760"/>
            <a:ext cx="6984776" cy="42484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482724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27584" y="692696"/>
            <a:ext cx="4765143" cy="289391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b="1" dirty="0"/>
              <a:t>У Томки родились щенята, один щенок ест, да спит – он лентяй. А еще один – злой щенок, сердитый. А еще один лезет ко всем, не дерется, а лижется. А последний любит грызть деревяшку. Кто успел сосчитать, сколько щенят у Томки? (4)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" name="Рисунок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2852936"/>
            <a:ext cx="4238600" cy="33192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451471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4149080"/>
            <a:ext cx="6912768" cy="20298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/>
              <a:t>Дома были папа, мама, Игорь и Иринка. Папа и мама ушли в кино. Сколько людей осталось дома? </a:t>
            </a:r>
            <a:endParaRPr lang="ru-RU" b="1" dirty="0" smtClean="0"/>
          </a:p>
          <a:p>
            <a:pPr marL="0" indent="0" algn="r">
              <a:buNone/>
            </a:pPr>
            <a:r>
              <a:rPr lang="ru-RU" b="1" dirty="0" smtClean="0"/>
              <a:t>(2)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836712"/>
            <a:ext cx="4968552" cy="29523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43709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692696"/>
            <a:ext cx="6196405" cy="1381751"/>
          </a:xfrm>
        </p:spPr>
        <p:txBody>
          <a:bodyPr/>
          <a:lstStyle/>
          <a:p>
            <a:pPr marL="0" indent="0">
              <a:buNone/>
            </a:pPr>
            <a:r>
              <a:rPr lang="ru-RU" b="1" dirty="0"/>
              <a:t>У Виталика жилы в аквариуме рыбка. Он отдал рыбку Сереже. Сколько рыбок осталось у Виталика? (0)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2204864"/>
            <a:ext cx="3998173" cy="35832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501904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844824"/>
            <a:ext cx="4680520" cy="440608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Приходи к нему лечиться</a:t>
            </a: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корова и волчица, </a:t>
            </a: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жучок, и червячок, и медведица!</a:t>
            </a: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Кто их сможет сосчитать?</a:t>
            </a: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всего зверей? </a:t>
            </a:r>
          </a:p>
          <a:p>
            <a:pPr marL="0" indent="0" algn="ctr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(5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 algn="r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ночей Айболит!</a:t>
            </a:r>
          </a:p>
          <a:p>
            <a:pPr marL="0" indent="0" algn="r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ест, не пьет и не спит,</a:t>
            </a:r>
          </a:p>
          <a:p>
            <a:pPr marL="0" indent="0" algn="r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ночей подряд</a:t>
            </a:r>
          </a:p>
          <a:p>
            <a:pPr marL="0" indent="0" algn="r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 лечит несчастных зверят.</a:t>
            </a:r>
          </a:p>
          <a:p>
            <a:pPr marL="0" indent="0" algn="r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(10)</a:t>
            </a:r>
          </a:p>
          <a:p>
            <a:pPr marL="0" indent="0">
              <a:buNone/>
            </a:pPr>
            <a:endParaRPr lang="ru-RU" dirty="0"/>
          </a:p>
          <a:p>
            <a:pPr marL="0" indent="0" algn="r">
              <a:buNone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 descr="C:\Users\Денис\AppData\Local\Microsoft\Windows\INetCache\Content.Word\11288.detailed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9253" y="1556792"/>
            <a:ext cx="3360797" cy="25922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703785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67744" y="620688"/>
            <a:ext cx="6196405" cy="3096344"/>
          </a:xfrm>
        </p:spPr>
        <p:txBody>
          <a:bodyPr>
            <a:normAutofit fontScale="92500" lnSpcReduction="20000"/>
          </a:bodyPr>
          <a:lstStyle/>
          <a:p>
            <a:pPr marL="0" indent="0" algn="r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Ехали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медведи на велосипеде,</a:t>
            </a:r>
          </a:p>
          <a:p>
            <a:pPr marL="0" indent="0" algn="r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за ними кот – задом наперед,</a:t>
            </a:r>
          </a:p>
          <a:p>
            <a:pPr marL="0" indent="0" algn="r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за ним комарики – на воздушном шарике,</a:t>
            </a:r>
          </a:p>
          <a:p>
            <a:pPr marL="0" indent="0" algn="r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за ними раки – на хромой собаке,</a:t>
            </a:r>
          </a:p>
          <a:p>
            <a:pPr marL="0" indent="0" algn="r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Волки на кобыле, львы в автомобиле,</a:t>
            </a:r>
          </a:p>
          <a:p>
            <a:pPr marL="0" indent="0" algn="r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Зайчики в трамвайчике, жаба на метле…</a:t>
            </a:r>
          </a:p>
          <a:p>
            <a:pPr marL="0" indent="0" algn="r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Сосчитай поскорей – сколько всего зверят ехали за медведями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 algn="r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(7)</a:t>
            </a:r>
          </a:p>
          <a:p>
            <a:pPr marL="0" indent="0" algn="r">
              <a:buNone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068960"/>
            <a:ext cx="4032448" cy="273630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1897823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4365104"/>
            <a:ext cx="6412429" cy="14537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По сколько чашек выпивали букашки?</a:t>
            </a:r>
          </a:p>
          <a:p>
            <a:pPr marL="0" indent="0" algn="r">
              <a:buNone/>
            </a:pPr>
            <a:r>
              <a:rPr lang="ru-RU" b="1" dirty="0"/>
              <a:t>(3)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119" y="980728"/>
            <a:ext cx="4248472" cy="27363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003883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764704"/>
            <a:ext cx="6196405" cy="2101831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Сколько предметов убежали от мальчика в сказке «</a:t>
            </a:r>
            <a:r>
              <a:rPr lang="ru-RU" dirty="0" err="1"/>
              <a:t>Мойдодыр</a:t>
            </a:r>
            <a:r>
              <a:rPr lang="ru-RU" dirty="0"/>
              <a:t>»?</a:t>
            </a:r>
            <a:r>
              <a:rPr lang="ru-RU" b="1" dirty="0"/>
              <a:t> </a:t>
            </a:r>
            <a:endParaRPr lang="ru-RU" dirty="0"/>
          </a:p>
          <a:p>
            <a:pPr marL="0" indent="0">
              <a:buNone/>
            </a:pPr>
            <a:r>
              <a:rPr lang="ru-RU" b="1" dirty="0"/>
              <a:t> </a:t>
            </a:r>
            <a:endParaRPr lang="ru-RU" dirty="0"/>
          </a:p>
          <a:p>
            <a:pPr marL="0" indent="0" algn="r">
              <a:buNone/>
            </a:pPr>
            <a:r>
              <a:rPr lang="ru-RU" b="1" dirty="0"/>
              <a:t>(6) (одеяло, простыня, подушка, свечка, книжки, брюки)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708920"/>
            <a:ext cx="2885306" cy="32262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212976"/>
            <a:ext cx="3499912" cy="25374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068420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19872" y="620688"/>
            <a:ext cx="4959653" cy="2880320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dirty="0"/>
              <a:t>Сколько сыновей у царя в сказке «Царевна Лягушка»?</a:t>
            </a:r>
          </a:p>
          <a:p>
            <a:pPr marL="0" indent="0" algn="r">
              <a:buNone/>
            </a:pPr>
            <a:r>
              <a:rPr lang="ru-RU" b="1" dirty="0"/>
              <a:t>(3)</a:t>
            </a:r>
            <a:endParaRPr lang="ru-RU" dirty="0"/>
          </a:p>
          <a:p>
            <a:pPr marL="0" indent="0" algn="ctr">
              <a:buNone/>
            </a:pPr>
            <a:r>
              <a:rPr lang="ru-RU" dirty="0"/>
              <a:t>Сколько животных помогало Ивану-царевичу отыскать смерть Кощея?</a:t>
            </a:r>
          </a:p>
          <a:p>
            <a:pPr marL="0" indent="0" algn="r">
              <a:buNone/>
            </a:pPr>
            <a:r>
              <a:rPr lang="ru-RU" b="1" dirty="0"/>
              <a:t>(4- </a:t>
            </a:r>
            <a:r>
              <a:rPr lang="ru-RU" dirty="0"/>
              <a:t>медведь, селезень, заяц, щука</a:t>
            </a:r>
            <a:r>
              <a:rPr lang="ru-RU" b="1" dirty="0"/>
              <a:t>)</a:t>
            </a:r>
            <a:endParaRPr lang="ru-RU" dirty="0"/>
          </a:p>
          <a:p>
            <a:pPr marL="0" indent="0">
              <a:buNone/>
            </a:pPr>
            <a:r>
              <a:rPr lang="ru-RU" b="1" dirty="0"/>
              <a:t> </a:t>
            </a:r>
            <a:endParaRPr lang="ru-RU" dirty="0"/>
          </a:p>
          <a:p>
            <a:pPr marL="0" indent="0" algn="ctr">
              <a:buNone/>
            </a:pPr>
            <a:r>
              <a:rPr lang="ru-RU" dirty="0"/>
              <a:t>Сколько лет носила Василиса лягушечью кожу? </a:t>
            </a:r>
          </a:p>
          <a:p>
            <a:pPr marL="0" indent="0" algn="r">
              <a:buNone/>
            </a:pPr>
            <a:r>
              <a:rPr lang="ru-RU" b="1" dirty="0"/>
              <a:t>(3 года, 3 дня)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437631"/>
            <a:ext cx="4680520" cy="3856459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31330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268760"/>
            <a:ext cx="4248472" cy="503037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Налетели гуси – лебеди, подхватили мальчика и унесли его на крыльях.</a:t>
            </a:r>
          </a:p>
          <a:p>
            <a:pPr marL="0" indent="0">
              <a:buNone/>
            </a:pPr>
            <a:r>
              <a:rPr lang="ru-RU" dirty="0"/>
              <a:t>Кто знает, сколько было гусей?</a:t>
            </a:r>
          </a:p>
          <a:p>
            <a:pPr marL="0" indent="0">
              <a:buNone/>
            </a:pPr>
            <a:r>
              <a:rPr lang="ru-RU" dirty="0"/>
              <a:t>Послушайте загадку и узнайте: 2 гуся летят над нами, 2 других – за облаками, 3 спустились на ручей. Кто ответить нам готов сколько было всех гусей</a:t>
            </a:r>
            <a:r>
              <a:rPr lang="ru-RU" dirty="0" smtClean="0"/>
              <a:t>?</a:t>
            </a:r>
          </a:p>
          <a:p>
            <a:pPr marL="0" indent="0" algn="r">
              <a:buNone/>
            </a:pPr>
            <a:r>
              <a:rPr lang="ru-RU" dirty="0" smtClean="0"/>
              <a:t>(7)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4870" y="1988840"/>
            <a:ext cx="3317354" cy="26308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774087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0" y="1156693"/>
            <a:ext cx="3600400" cy="41445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У меня зазвонил телефон</a:t>
            </a:r>
          </a:p>
          <a:p>
            <a:pPr marL="0" indent="0">
              <a:buNone/>
            </a:pPr>
            <a:r>
              <a:rPr lang="ru-RU" dirty="0"/>
              <a:t>Кто говорит? – Слон, Крокодил, Зайчата, Мартышки, Медведь, Свинья, 2 газели и бегемот. У кого ответ готов? Сколько было всех зверей?</a:t>
            </a:r>
          </a:p>
          <a:p>
            <a:pPr marL="0" indent="0" algn="r">
              <a:buNone/>
            </a:pPr>
            <a:r>
              <a:rPr lang="ru-RU" b="1" dirty="0"/>
              <a:t>(9)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556792"/>
            <a:ext cx="3240360" cy="411579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1044309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67744" y="4221088"/>
            <a:ext cx="6196405" cy="2101831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От Федоры сбежала посуда: сито, корыто, ножи, кастрюля, кофейник, блюдца, </a:t>
            </a:r>
            <a:r>
              <a:rPr lang="ru-RU" dirty="0" err="1"/>
              <a:t>самоварище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/>
              <a:t>Кто успел сосчитать?</a:t>
            </a:r>
          </a:p>
          <a:p>
            <a:pPr marL="0" indent="0" algn="r">
              <a:buNone/>
            </a:pPr>
            <a:r>
              <a:rPr lang="ru-RU" b="1" dirty="0"/>
              <a:t>(7)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836712"/>
            <a:ext cx="3456384" cy="331236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629158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11</TotalTime>
  <Words>477</Words>
  <Application>Microsoft Office PowerPoint</Application>
  <PresentationFormat>Экран (4:3)</PresentationFormat>
  <Paragraphs>56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Кнопка</vt:lpstr>
      <vt:lpstr>Задачки по сказкам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Задачки по сказкам</dc:title>
  <dc:creator>Денис</dc:creator>
  <cp:lastModifiedBy>Денис</cp:lastModifiedBy>
  <cp:revision>3</cp:revision>
  <dcterms:created xsi:type="dcterms:W3CDTF">2015-02-24T15:00:35Z</dcterms:created>
  <dcterms:modified xsi:type="dcterms:W3CDTF">2015-02-24T15:23:31Z</dcterms:modified>
</cp:coreProperties>
</file>