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70" r:id="rId3"/>
    <p:sldId id="269" r:id="rId4"/>
    <p:sldId id="268" r:id="rId5"/>
    <p:sldId id="267" r:id="rId6"/>
    <p:sldId id="273" r:id="rId7"/>
    <p:sldId id="266" r:id="rId8"/>
    <p:sldId id="26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020D1-DED0-4BEC-9991-F4AE99AF84E5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E86FE-C787-40BF-8FB5-09C3EBAFCD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020D1-DED0-4BEC-9991-F4AE99AF84E5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E86FE-C787-40BF-8FB5-09C3EBAFCD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020D1-DED0-4BEC-9991-F4AE99AF84E5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E86FE-C787-40BF-8FB5-09C3EBAFCD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020D1-DED0-4BEC-9991-F4AE99AF84E5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E86FE-C787-40BF-8FB5-09C3EBAFCD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020D1-DED0-4BEC-9991-F4AE99AF84E5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E86FE-C787-40BF-8FB5-09C3EBAFCD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020D1-DED0-4BEC-9991-F4AE99AF84E5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E86FE-C787-40BF-8FB5-09C3EBAFCD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020D1-DED0-4BEC-9991-F4AE99AF84E5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E86FE-C787-40BF-8FB5-09C3EBAFCD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020D1-DED0-4BEC-9991-F4AE99AF84E5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E86FE-C787-40BF-8FB5-09C3EBAFCD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020D1-DED0-4BEC-9991-F4AE99AF84E5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E86FE-C787-40BF-8FB5-09C3EBAFCD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020D1-DED0-4BEC-9991-F4AE99AF84E5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E86FE-C787-40BF-8FB5-09C3EBAFCD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020D1-DED0-4BEC-9991-F4AE99AF84E5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E86FE-C787-40BF-8FB5-09C3EBAFCD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D020D1-DED0-4BEC-9991-F4AE99AF84E5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0E86FE-C787-40BF-8FB5-09C3EBAFCD1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учим_А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574"/>
            <a:ext cx="9144000" cy="646885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учим_б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574"/>
            <a:ext cx="9144000" cy="646885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учим_в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574"/>
            <a:ext cx="9144000" cy="646885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учим_г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574"/>
            <a:ext cx="9144000" cy="646885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учим_д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574"/>
            <a:ext cx="9144000" cy="646885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учим_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574"/>
            <a:ext cx="9144000" cy="646885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учим_е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574"/>
            <a:ext cx="9144000" cy="646885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учим_ж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574"/>
            <a:ext cx="9144000" cy="646885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Экран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Ya Blondinko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4</cp:revision>
  <dcterms:created xsi:type="dcterms:W3CDTF">2015-02-17T18:01:38Z</dcterms:created>
  <dcterms:modified xsi:type="dcterms:W3CDTF">2015-02-17T20:09:05Z</dcterms:modified>
</cp:coreProperties>
</file>