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8" r:id="rId3"/>
    <p:sldId id="269" r:id="rId4"/>
    <p:sldId id="272" r:id="rId5"/>
    <p:sldId id="262" r:id="rId6"/>
    <p:sldId id="270" r:id="rId7"/>
    <p:sldId id="259" r:id="rId8"/>
    <p:sldId id="260" r:id="rId9"/>
    <p:sldId id="261" r:id="rId10"/>
    <p:sldId id="263" r:id="rId11"/>
    <p:sldId id="266" r:id="rId12"/>
    <p:sldId id="271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9" autoAdjust="0"/>
  </p:normalViewPr>
  <p:slideViewPr>
    <p:cSldViewPr>
      <p:cViewPr>
        <p:scale>
          <a:sx n="64" d="100"/>
          <a:sy n="64" d="100"/>
        </p:scale>
        <p:origin x="802" y="5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12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42A3B5-49B9-42E2-BADF-01E9580C51E5}" type="datetimeFigureOut">
              <a:rPr lang="ru-RU" smtClean="0"/>
              <a:pPr/>
              <a:t>12.12.2012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3C7029-A0F3-4670-B0BB-1C2019A4FEC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C7029-A0F3-4670-B0BB-1C2019A4FEC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C7029-A0F3-4670-B0BB-1C2019A4FEC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C7029-A0F3-4670-B0BB-1C2019A4FEC5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C7029-A0F3-4670-B0BB-1C2019A4FEC5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C7029-A0F3-4670-B0BB-1C2019A4FEC5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C7029-A0F3-4670-B0BB-1C2019A4FEC5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01E5D-F111-4B8F-A628-6FD0AB2680FA}" type="datetimeFigureOut">
              <a:rPr lang="ru-RU" smtClean="0"/>
              <a:pPr/>
              <a:t>12.12.2012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4E4-887D-423A-A11F-7909218A17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01E5D-F111-4B8F-A628-6FD0AB2680FA}" type="datetimeFigureOut">
              <a:rPr lang="ru-RU" smtClean="0"/>
              <a:pPr/>
              <a:t>12.12.2012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4E4-887D-423A-A11F-7909218A17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01E5D-F111-4B8F-A628-6FD0AB2680FA}" type="datetimeFigureOut">
              <a:rPr lang="ru-RU" smtClean="0"/>
              <a:pPr/>
              <a:t>12.12.2012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4E4-887D-423A-A11F-7909218A17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01E5D-F111-4B8F-A628-6FD0AB2680FA}" type="datetimeFigureOut">
              <a:rPr lang="ru-RU" smtClean="0"/>
              <a:pPr/>
              <a:t>12.12.2012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4E4-887D-423A-A11F-7909218A17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01E5D-F111-4B8F-A628-6FD0AB2680FA}" type="datetimeFigureOut">
              <a:rPr lang="ru-RU" smtClean="0"/>
              <a:pPr/>
              <a:t>12.12.2012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4E4-887D-423A-A11F-7909218A17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01E5D-F111-4B8F-A628-6FD0AB2680FA}" type="datetimeFigureOut">
              <a:rPr lang="ru-RU" smtClean="0"/>
              <a:pPr/>
              <a:t>12.12.2012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4E4-887D-423A-A11F-7909218A17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01E5D-F111-4B8F-A628-6FD0AB2680FA}" type="datetimeFigureOut">
              <a:rPr lang="ru-RU" smtClean="0"/>
              <a:pPr/>
              <a:t>12.12.2012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4E4-887D-423A-A11F-7909218A17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01E5D-F111-4B8F-A628-6FD0AB2680FA}" type="datetimeFigureOut">
              <a:rPr lang="ru-RU" smtClean="0"/>
              <a:pPr/>
              <a:t>12.12.2012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4E4-887D-423A-A11F-7909218A17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01E5D-F111-4B8F-A628-6FD0AB2680FA}" type="datetimeFigureOut">
              <a:rPr lang="ru-RU" smtClean="0"/>
              <a:pPr/>
              <a:t>12.12.2012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4E4-887D-423A-A11F-7909218A17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01E5D-F111-4B8F-A628-6FD0AB2680FA}" type="datetimeFigureOut">
              <a:rPr lang="ru-RU" smtClean="0"/>
              <a:pPr/>
              <a:t>12.12.2012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4E4-887D-423A-A11F-7909218A17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01E5D-F111-4B8F-A628-6FD0AB2680FA}" type="datetimeFigureOut">
              <a:rPr lang="ru-RU" smtClean="0"/>
              <a:pPr/>
              <a:t>12.12.2012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4E4-887D-423A-A11F-7909218A17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01E5D-F111-4B8F-A628-6FD0AB2680FA}" type="datetimeFigureOut">
              <a:rPr lang="ru-RU" smtClean="0"/>
              <a:pPr/>
              <a:t>12.12.2012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C54E4-887D-423A-A11F-7909218A177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2.gi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audio" Target="file:///G:\&#1075;&#1086;&#1083;&#1086;&#1089;&#1072;%20&#1076;&#1083;&#1103;%20&#1079;&#1072;&#1085;&#1103;&#1090;&#1080;&#1103;\Track%2003.mp3" TargetMode="External"/><Relationship Id="rId7" Type="http://schemas.openxmlformats.org/officeDocument/2006/relationships/image" Target="../media/image9.png"/><Relationship Id="rId2" Type="http://schemas.openxmlformats.org/officeDocument/2006/relationships/audio" Target="file:///G:\&#1075;&#1086;&#1083;&#1086;&#1089;&#1072;%20&#1076;&#1083;&#1103;%20&#1079;&#1072;&#1085;&#1103;&#1090;&#1080;&#1103;\Track%2002.mp3" TargetMode="External"/><Relationship Id="rId1" Type="http://schemas.openxmlformats.org/officeDocument/2006/relationships/audio" Target="file:///G:\&#1075;&#1086;&#1083;&#1086;&#1089;%20010.mp3" TargetMode="External"/><Relationship Id="rId6" Type="http://schemas.openxmlformats.org/officeDocument/2006/relationships/image" Target="../media/image2.gif"/><Relationship Id="rId5" Type="http://schemas.openxmlformats.org/officeDocument/2006/relationships/image" Target="../media/image1.jpeg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9.xml"/><Relationship Id="rId7" Type="http://schemas.openxmlformats.org/officeDocument/2006/relationships/image" Target="../media/image3.png"/><Relationship Id="rId2" Type="http://schemas.openxmlformats.org/officeDocument/2006/relationships/audio" Target="file:///G:\&#1075;&#1086;&#1083;&#1086;&#1089;&#1072;%20&#1076;&#1083;&#1103;%20&#1079;&#1072;&#1085;&#1103;&#1090;&#1080;&#1103;\Track%2001.mp3" TargetMode="External"/><Relationship Id="rId1" Type="http://schemas.openxmlformats.org/officeDocument/2006/relationships/audio" Target="file:///G:\&#1075;&#1086;&#1083;&#1086;&#1089;%20010.mp3" TargetMode="External"/><Relationship Id="rId6" Type="http://schemas.openxmlformats.org/officeDocument/2006/relationships/image" Target="../media/image2.gif"/><Relationship Id="rId5" Type="http://schemas.openxmlformats.org/officeDocument/2006/relationships/image" Target="../media/image1.jpeg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9.xml"/><Relationship Id="rId1" Type="http://schemas.openxmlformats.org/officeDocument/2006/relationships/audio" Target="file:///G:\&#1075;&#1086;&#1083;&#1086;&#1089;%20010.mp3" TargetMode="External"/><Relationship Id="rId6" Type="http://schemas.openxmlformats.org/officeDocument/2006/relationships/image" Target="../media/image3.png"/><Relationship Id="rId5" Type="http://schemas.openxmlformats.org/officeDocument/2006/relationships/image" Target="../media/image2.gif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2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2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E:\30_______________________\30 АБСТРАКТНЫХ\6befc52e3c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533400" y="1371600"/>
            <a:ext cx="7851648" cy="1828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E:\30_______________________\30 АБСТРАКТНЫХ\6befc52e3c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714348" y="1142984"/>
            <a:ext cx="7643866" cy="4000528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7157" y="714356"/>
          <a:ext cx="8572560" cy="54292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14512"/>
                <a:gridCol w="1714512"/>
                <a:gridCol w="1714512"/>
                <a:gridCol w="1714512"/>
                <a:gridCol w="1714512"/>
              </a:tblGrid>
              <a:tr h="271464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1464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Овал 3"/>
          <p:cNvSpPr/>
          <p:nvPr/>
        </p:nvSpPr>
        <p:spPr>
          <a:xfrm>
            <a:off x="714348" y="1571612"/>
            <a:ext cx="1143008" cy="107157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2285984" y="1571612"/>
            <a:ext cx="1143008" cy="107157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000496" y="1571612"/>
            <a:ext cx="1143008" cy="107157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5715008" y="1571612"/>
            <a:ext cx="1143008" cy="107157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7572396" y="1571612"/>
            <a:ext cx="1143008" cy="107157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714348" y="4143380"/>
            <a:ext cx="1071570" cy="1071570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428860" y="4143380"/>
            <a:ext cx="1071570" cy="1071570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071934" y="4143380"/>
            <a:ext cx="1071570" cy="1071570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929322" y="4143380"/>
            <a:ext cx="1071570" cy="1071570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7500958" y="4143380"/>
            <a:ext cx="1071570" cy="107157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2" descr="E:\30_______________________\30 АБСТРАКТНЫХ\6befc52e3c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6" name="Picture 2" descr="E:\для мероприятия\1242589546_1001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1538" y="0"/>
            <a:ext cx="6929486" cy="66108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30_______________________\30 АБСТРАКТНЫХ\6befc52e3c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7158" y="1643050"/>
          <a:ext cx="8572560" cy="3571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72560"/>
              </a:tblGrid>
              <a:tr h="178595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78595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714348" y="2643182"/>
            <a:ext cx="1357322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071670" y="2643182"/>
            <a:ext cx="1357322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714876" y="4429132"/>
            <a:ext cx="1357322" cy="71438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357554" y="4429132"/>
            <a:ext cx="1357322" cy="71438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000232" y="4429132"/>
            <a:ext cx="1357322" cy="71438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42910" y="4429132"/>
            <a:ext cx="1357322" cy="71438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30_______________________\30 АБСТРАКТНЫХ\6befc52e3c0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Picture 2" descr="E:\для мероприятия\1242589546_1001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00100" y="-1"/>
            <a:ext cx="6929486" cy="6610896"/>
          </a:xfrm>
          <a:prstGeom prst="rect">
            <a:avLst/>
          </a:prstGeom>
          <a:noFill/>
        </p:spPr>
      </p:pic>
      <p:pic>
        <p:nvPicPr>
          <p:cNvPr id="4" name="голос 010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7" cstate="print"/>
          <a:stretch>
            <a:fillRect/>
          </a:stretch>
        </p:blipFill>
        <p:spPr>
          <a:xfrm>
            <a:off x="142844" y="785794"/>
            <a:ext cx="500066" cy="500066"/>
          </a:xfrm>
          <a:prstGeom prst="rect">
            <a:avLst/>
          </a:prstGeom>
        </p:spPr>
      </p:pic>
      <p:pic>
        <p:nvPicPr>
          <p:cNvPr id="9" name="Track 02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8" cstate="print"/>
          <a:stretch>
            <a:fillRect/>
          </a:stretch>
        </p:blipFill>
        <p:spPr>
          <a:xfrm>
            <a:off x="214282" y="2000240"/>
            <a:ext cx="428628" cy="428628"/>
          </a:xfrm>
          <a:prstGeom prst="rect">
            <a:avLst/>
          </a:prstGeom>
        </p:spPr>
      </p:pic>
      <p:pic>
        <p:nvPicPr>
          <p:cNvPr id="10" name="Track 03.mp3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9" cstate="print"/>
          <a:stretch>
            <a:fillRect/>
          </a:stretch>
        </p:blipFill>
        <p:spPr>
          <a:xfrm>
            <a:off x="285720" y="1500174"/>
            <a:ext cx="244475" cy="244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26098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9" dur="14437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2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2" descr="E:\30_______________________\30 АБСТРАКТНЫХ\6befc52e3c0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6" name="Picture 2" descr="E:\для мероприятия\1242589546_1001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71538" y="0"/>
            <a:ext cx="6929486" cy="6610896"/>
          </a:xfrm>
          <a:prstGeom prst="rect">
            <a:avLst/>
          </a:prstGeom>
          <a:noFill/>
        </p:spPr>
      </p:pic>
      <p:pic>
        <p:nvPicPr>
          <p:cNvPr id="6" name="голос 010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7" cstate="print"/>
          <a:stretch>
            <a:fillRect/>
          </a:stretch>
        </p:blipFill>
        <p:spPr>
          <a:xfrm>
            <a:off x="571472" y="1714488"/>
            <a:ext cx="642942" cy="642942"/>
          </a:xfrm>
          <a:prstGeom prst="rect">
            <a:avLst/>
          </a:prstGeom>
        </p:spPr>
      </p:pic>
      <p:pic>
        <p:nvPicPr>
          <p:cNvPr id="7" name="Track 01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8" cstate="print"/>
          <a:stretch>
            <a:fillRect/>
          </a:stretch>
        </p:blipFill>
        <p:spPr>
          <a:xfrm>
            <a:off x="714348" y="1357298"/>
            <a:ext cx="244475" cy="244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5868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20000"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32614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2" descr="E:\30_______________________\30 АБСТРАКТНЫХ\6befc52e3c0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6" name="Picture 2" descr="E:\для мероприятия\1242589546_1001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1538" y="0"/>
            <a:ext cx="6929486" cy="6610896"/>
          </a:xfrm>
          <a:prstGeom prst="rect">
            <a:avLst/>
          </a:prstGeom>
          <a:noFill/>
        </p:spPr>
      </p:pic>
      <p:pic>
        <p:nvPicPr>
          <p:cNvPr id="4" name="голос 010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 cstate="print"/>
          <a:stretch>
            <a:fillRect/>
          </a:stretch>
        </p:blipFill>
        <p:spPr>
          <a:xfrm>
            <a:off x="642910" y="1142984"/>
            <a:ext cx="500066" cy="5000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audi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2" descr="E:\30_______________________\30 АБСТРАКТНЫХ\6befc52e3c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6" name="Picture 2" descr="E:\для мероприятия\1242589546_1001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1538" y="0"/>
            <a:ext cx="6929486" cy="66108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30_______________________\30 АБСТРАКТНЫХ\6befc52e3c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Рисунок 2" descr="утро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00562" y="1"/>
            <a:ext cx="3325020" cy="3271820"/>
          </a:xfrm>
          <a:prstGeom prst="rect">
            <a:avLst/>
          </a:prstGeom>
        </p:spPr>
      </p:pic>
      <p:pic>
        <p:nvPicPr>
          <p:cNvPr id="4" name="Рисунок 3" descr="день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00562" y="3286124"/>
            <a:ext cx="3299240" cy="3286148"/>
          </a:xfrm>
          <a:prstGeom prst="rect">
            <a:avLst/>
          </a:prstGeom>
        </p:spPr>
      </p:pic>
      <p:pic>
        <p:nvPicPr>
          <p:cNvPr id="5" name="Рисунок 4" descr="вечер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214414" y="3286123"/>
            <a:ext cx="3319469" cy="3282131"/>
          </a:xfrm>
          <a:prstGeom prst="rect">
            <a:avLst/>
          </a:prstGeom>
        </p:spPr>
      </p:pic>
      <p:pic>
        <p:nvPicPr>
          <p:cNvPr id="6" name="Рисунок 5" descr="ночь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210739" y="0"/>
            <a:ext cx="3332670" cy="33194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2" descr="E:\30_______________________\30 АБСТРАКТНЫХ\6befc52e3c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6" name="Picture 2" descr="E:\для мероприятия\1242589546_1001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1538" y="0"/>
            <a:ext cx="6929486" cy="66108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E:\30_______________________\30 АБСТРАКТНЫХ\6befc52e3c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2714612" y="1428736"/>
            <a:ext cx="4143404" cy="3786214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30_______________________\30 АБСТРАКТНЫХ\6befc52e3c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Равнобедренный треугольник 1"/>
          <p:cNvSpPr/>
          <p:nvPr/>
        </p:nvSpPr>
        <p:spPr>
          <a:xfrm>
            <a:off x="2143108" y="1357298"/>
            <a:ext cx="4929222" cy="4857784"/>
          </a:xfrm>
          <a:prstGeom prst="triangl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30_______________________\30 АБСТРАКТНЫХ\6befc52e3c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Овал 1"/>
          <p:cNvSpPr/>
          <p:nvPr/>
        </p:nvSpPr>
        <p:spPr>
          <a:xfrm>
            <a:off x="2000232" y="1214422"/>
            <a:ext cx="4643470" cy="4572032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6</Words>
  <Application>Microsoft Office PowerPoint</Application>
  <PresentationFormat>Экран (4:3)</PresentationFormat>
  <Paragraphs>6</Paragraphs>
  <Slides>14</Slides>
  <Notes>6</Notes>
  <HiddenSlides>0</HiddenSlides>
  <MMClips>6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1</cp:lastModifiedBy>
  <cp:revision>19</cp:revision>
  <dcterms:created xsi:type="dcterms:W3CDTF">2012-12-07T04:43:53Z</dcterms:created>
  <dcterms:modified xsi:type="dcterms:W3CDTF">2012-12-12T06:17:54Z</dcterms:modified>
</cp:coreProperties>
</file>