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476672"/>
            <a:ext cx="8229600" cy="2723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Презентация семейного конкурса </a:t>
            </a:r>
            <a:br>
              <a:rPr lang="ru-RU" dirty="0" smtClean="0"/>
            </a:br>
            <a:r>
              <a:rPr lang="ru-RU" dirty="0" smtClean="0"/>
              <a:t>«Что нам осень принесла»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79712" y="3933056"/>
            <a:ext cx="6984776" cy="22322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Старшая группа «Аистята»</a:t>
            </a:r>
          </a:p>
          <a:p>
            <a:r>
              <a:rPr lang="ru-RU" dirty="0" smtClean="0"/>
              <a:t>МАДОУ </a:t>
            </a:r>
            <a:r>
              <a:rPr lang="ru-RU" dirty="0" err="1" smtClean="0"/>
              <a:t>ЦРР-детский</a:t>
            </a:r>
            <a:r>
              <a:rPr lang="ru-RU" dirty="0" smtClean="0"/>
              <a:t> сад № 9 «Улыбка»</a:t>
            </a:r>
          </a:p>
          <a:p>
            <a:r>
              <a:rPr lang="ru-RU" dirty="0" smtClean="0"/>
              <a:t>г. Светлый</a:t>
            </a:r>
          </a:p>
          <a:p>
            <a:r>
              <a:rPr lang="ru-RU" dirty="0" smtClean="0"/>
              <a:t>Воспитатели: Авсеевич И.М.</a:t>
            </a:r>
          </a:p>
          <a:p>
            <a:r>
              <a:rPr lang="ru-RU" dirty="0" smtClean="0"/>
              <a:t>                    Азизова С.А.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22030" y="404664"/>
            <a:ext cx="8229600" cy="201622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4" descr="C:\Users\АНТОН\Desktop\Новая папка\DSC047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2564904"/>
            <a:ext cx="643426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«Осенняя пора очей очарованье»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355975" y="692697"/>
            <a:ext cx="4788025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Листопад  позвал ребят, поиграем в листопад</a:t>
            </a:r>
            <a:endParaRPr lang="ru-RU" dirty="0"/>
          </a:p>
        </p:txBody>
      </p:sp>
      <p:pic>
        <p:nvPicPr>
          <p:cNvPr id="1028" name="Picture 4" descr="C:\Users\АНТОН\Desktop\Новая папка\Фото00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24744"/>
            <a:ext cx="3657600" cy="4876800"/>
          </a:xfrm>
          <a:prstGeom prst="rect">
            <a:avLst/>
          </a:prstGeom>
          <a:noFill/>
        </p:spPr>
      </p:pic>
      <p:pic>
        <p:nvPicPr>
          <p:cNvPr id="1029" name="Picture 5" descr="C:\Users\АНТОН\Desktop\Новая папка\DSC0455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7864" y="1412776"/>
            <a:ext cx="4320480" cy="2808312"/>
          </a:xfrm>
          <a:prstGeom prst="rect">
            <a:avLst/>
          </a:prstGeom>
          <a:noFill/>
        </p:spPr>
      </p:pic>
      <p:pic>
        <p:nvPicPr>
          <p:cNvPr id="16" name="Picture 3" descr="C:\Users\АНТОН\Desktop\Новая папка\Фото005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84168" y="2132856"/>
            <a:ext cx="2822972" cy="3763963"/>
          </a:xfrm>
          <a:prstGeom prst="rect">
            <a:avLst/>
          </a:prstGeom>
          <a:noFill/>
        </p:spPr>
      </p:pic>
      <p:pic>
        <p:nvPicPr>
          <p:cNvPr id="18" name="Picture 2" descr="C:\Users\АНТОН\Desktop\Новая папка\DSC0456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31840" y="3827859"/>
            <a:ext cx="4040188" cy="3030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поделки «Аистят» украшают детский сад</a:t>
            </a:r>
            <a:endParaRPr lang="ru-RU" dirty="0"/>
          </a:p>
        </p:txBody>
      </p:sp>
      <p:pic>
        <p:nvPicPr>
          <p:cNvPr id="2051" name="Picture 3" descr="C:\Users\АНТОН\Desktop\Новая папка\DSC047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49528" y="1484784"/>
            <a:ext cx="3394472" cy="4525963"/>
          </a:xfrm>
          <a:prstGeom prst="rect">
            <a:avLst/>
          </a:prstGeom>
          <a:noFill/>
        </p:spPr>
      </p:pic>
      <p:pic>
        <p:nvPicPr>
          <p:cNvPr id="11" name="Picture 2" descr="C:\Users\АНТОН\Desktop\Новая папка\DSC047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3768" y="2332037"/>
            <a:ext cx="3394472" cy="4525963"/>
          </a:xfrm>
          <a:prstGeom prst="rect">
            <a:avLst/>
          </a:prstGeom>
          <a:noFill/>
        </p:spPr>
      </p:pic>
      <p:pic>
        <p:nvPicPr>
          <p:cNvPr id="12" name="Picture 4" descr="C:\Users\АНТОН\Desktop\Новая папка\DSC0470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556792"/>
            <a:ext cx="298884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праздник осени мы превратились в солнечных </a:t>
            </a:r>
            <a:r>
              <a:rPr lang="ru-RU" dirty="0" err="1" smtClean="0"/>
              <a:t>зайчач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106688" cy="7508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3131840" y="1916832"/>
            <a:ext cx="3240360" cy="18002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Вот </a:t>
            </a:r>
            <a:r>
              <a:rPr lang="ru-RU" dirty="0" err="1" smtClean="0"/>
              <a:t>смешарики</a:t>
            </a:r>
            <a:r>
              <a:rPr lang="ru-RU" dirty="0" smtClean="0"/>
              <a:t> играют на площадке, за них болеют виноградно-грушевые ежики, лимонный мышонок, огуречный крокодил. </a:t>
            </a:r>
            <a:endParaRPr lang="ru-RU" dirty="0"/>
          </a:p>
        </p:txBody>
      </p:sp>
      <p:pic>
        <p:nvPicPr>
          <p:cNvPr id="3074" name="Picture 2" descr="C:\Users\АНТОН\Desktop\Новая папка\DSC0470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2" y="3827859"/>
            <a:ext cx="4040188" cy="3030141"/>
          </a:xfrm>
          <a:prstGeom prst="rect">
            <a:avLst/>
          </a:prstGeom>
          <a:noFill/>
        </p:spPr>
      </p:pic>
      <p:pic>
        <p:nvPicPr>
          <p:cNvPr id="3075" name="Picture 3" descr="C:\Users\АНТОН\Desktop\Новая папка\DSC047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21028" y="1484784"/>
            <a:ext cx="2822972" cy="3763963"/>
          </a:xfrm>
          <a:prstGeom prst="rect">
            <a:avLst/>
          </a:prstGeom>
          <a:noFill/>
        </p:spPr>
      </p:pic>
      <p:pic>
        <p:nvPicPr>
          <p:cNvPr id="3076" name="Picture 4" descr="C:\Users\АНТОН\Desktop\Новая папка\DSC047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196752"/>
            <a:ext cx="3059832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6356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Наша осенняя сказка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259632" y="1196752"/>
            <a:ext cx="6408712" cy="11521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 Вот луковый снеговик, завидует дружным ежатам И мило улыбается              </a:t>
            </a:r>
          </a:p>
          <a:p>
            <a:r>
              <a:rPr lang="ru-RU" dirty="0" smtClean="0"/>
              <a:t>                         тыква красавица</a:t>
            </a:r>
          </a:p>
          <a:p>
            <a:endParaRPr lang="ru-RU" dirty="0"/>
          </a:p>
        </p:txBody>
      </p:sp>
      <p:pic>
        <p:nvPicPr>
          <p:cNvPr id="4098" name="Picture 2" descr="C:\Users\АНТОН\Desktop\Новая папка\DSC0471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348880"/>
            <a:ext cx="2822972" cy="3763963"/>
          </a:xfrm>
          <a:prstGeom prst="rect">
            <a:avLst/>
          </a:prstGeom>
          <a:noFill/>
        </p:spPr>
      </p:pic>
      <p:pic>
        <p:nvPicPr>
          <p:cNvPr id="4099" name="Picture 3" descr="C:\Users\АНТОН\Desktop\Новая папка\DSC047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21028" y="2204864"/>
            <a:ext cx="2822972" cy="3763963"/>
          </a:xfrm>
          <a:prstGeom prst="rect">
            <a:avLst/>
          </a:prstGeom>
          <a:noFill/>
        </p:spPr>
      </p:pic>
      <p:pic>
        <p:nvPicPr>
          <p:cNvPr id="4100" name="Picture 4" descr="C:\Users\АНТОН\Desktop\Новая папка\DSC047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75856" y="2996952"/>
            <a:ext cx="2952328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 продолжается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186808" cy="750887"/>
          </a:xfrm>
        </p:spPr>
        <p:txBody>
          <a:bodyPr>
            <a:normAutofit/>
          </a:bodyPr>
          <a:lstStyle/>
          <a:p>
            <a:r>
              <a:rPr lang="ru-RU" dirty="0" smtClean="0"/>
              <a:t>Наш веселый </a:t>
            </a:r>
            <a:r>
              <a:rPr lang="ru-RU" dirty="0" err="1" smtClean="0"/>
              <a:t>рыбачок</a:t>
            </a:r>
            <a:r>
              <a:rPr lang="ru-RU" dirty="0" smtClean="0"/>
              <a:t> -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Крокодила ловит на крючок</a:t>
            </a:r>
            <a:endParaRPr lang="ru-RU" dirty="0"/>
          </a:p>
        </p:txBody>
      </p:sp>
      <p:pic>
        <p:nvPicPr>
          <p:cNvPr id="5122" name="Picture 2" descr="C:\Users\АНТОН\Desktop\Новая папка\DSC0471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65808" y="2362200"/>
            <a:ext cx="2822972" cy="3763963"/>
          </a:xfrm>
          <a:prstGeom prst="rect">
            <a:avLst/>
          </a:prstGeom>
          <a:noFill/>
        </p:spPr>
      </p:pic>
      <p:pic>
        <p:nvPicPr>
          <p:cNvPr id="5123" name="Picture 3" descr="C:\Users\АНТОН\Desktop\Новая папка\DSC047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54426" y="2362200"/>
            <a:ext cx="2822972" cy="3763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</a:t>
            </a:r>
            <a:r>
              <a:rPr lang="ru-RU" dirty="0" smtClean="0"/>
              <a:t>родителям за поддержку и </a:t>
            </a:r>
            <a:r>
              <a:rPr lang="ru-RU" dirty="0" smtClean="0"/>
              <a:t>творчество!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899593" y="1535112"/>
            <a:ext cx="7787208" cy="750887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Пингвинята</a:t>
            </a:r>
            <a:r>
              <a:rPr lang="ru-RU" dirty="0" smtClean="0"/>
              <a:t> и ежата, цыплята и мышата, зайчонок и мишка, крокодил и розы радуют весь наш  детский сад</a:t>
            </a:r>
            <a:endParaRPr lang="ru-RU" dirty="0"/>
          </a:p>
        </p:txBody>
      </p:sp>
      <p:pic>
        <p:nvPicPr>
          <p:cNvPr id="6146" name="Picture 2" descr="C:\Users\АНТОН\Desktop\Новая папка\DSC0471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204864"/>
            <a:ext cx="2822972" cy="3763963"/>
          </a:xfrm>
          <a:prstGeom prst="rect">
            <a:avLst/>
          </a:prstGeom>
          <a:noFill/>
        </p:spPr>
      </p:pic>
      <p:pic>
        <p:nvPicPr>
          <p:cNvPr id="6147" name="Picture 3" descr="C:\Users\АНТОН\Desktop\Новая папка\DSC047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3094037"/>
            <a:ext cx="2822972" cy="3763963"/>
          </a:xfrm>
          <a:prstGeom prst="rect">
            <a:avLst/>
          </a:prstGeom>
          <a:noFill/>
        </p:spPr>
      </p:pic>
      <p:pic>
        <p:nvPicPr>
          <p:cNvPr id="6148" name="Picture 4" descr="C:\Users\АНТОН\Desktop\Новая папка\DSC0470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28184" y="2348880"/>
            <a:ext cx="2695328" cy="3843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Наши семейные поделки удивили всех своей красотой, необычностью, изобретательностью</a:t>
            </a:r>
            <a:endParaRPr lang="ru-RU" sz="2800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НТОН\Desktop\Новая папка\DSC0466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95536" y="1412776"/>
            <a:ext cx="4040188" cy="3030141"/>
          </a:xfrm>
          <a:prstGeom prst="rect">
            <a:avLst/>
          </a:prstGeom>
          <a:noFill/>
        </p:spPr>
      </p:pic>
      <p:pic>
        <p:nvPicPr>
          <p:cNvPr id="7171" name="Picture 3" descr="C:\Users\АНТОН\Desktop\Новая папка\DSC0466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211960" y="3933056"/>
            <a:ext cx="4041775" cy="2924944"/>
          </a:xfrm>
          <a:prstGeom prst="rect">
            <a:avLst/>
          </a:prstGeom>
          <a:noFill/>
        </p:spPr>
      </p:pic>
      <p:pic>
        <p:nvPicPr>
          <p:cNvPr id="7172" name="Picture 4" descr="C:\Users\АНТОН\Desktop\Новая папка\DSC0466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1484784"/>
            <a:ext cx="4067944" cy="2520280"/>
          </a:xfrm>
          <a:prstGeom prst="rect">
            <a:avLst/>
          </a:prstGeom>
          <a:noFill/>
        </p:spPr>
      </p:pic>
      <p:pic>
        <p:nvPicPr>
          <p:cNvPr id="7173" name="Picture 5" descr="C:\Users\АНТОН\Desktop\Новая папка\DSC0466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221088"/>
            <a:ext cx="3275856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Осень сказку оценила всех призами наградила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        В конкурсе участвовали                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 </a:t>
            </a:r>
            <a:r>
              <a:rPr lang="ru-RU" dirty="0" smtClean="0"/>
              <a:t>все дети группы</a:t>
            </a:r>
            <a:endParaRPr lang="ru-RU" dirty="0"/>
          </a:p>
        </p:txBody>
      </p:sp>
      <p:pic>
        <p:nvPicPr>
          <p:cNvPr id="8194" name="Picture 2" descr="C:\Users\АНТОН\Desktop\Новая папка\DSC0471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44964" y="2204864"/>
            <a:ext cx="3399036" cy="3763963"/>
          </a:xfrm>
          <a:prstGeom prst="rect">
            <a:avLst/>
          </a:prstGeom>
          <a:noFill/>
        </p:spPr>
      </p:pic>
      <p:pic>
        <p:nvPicPr>
          <p:cNvPr id="10" name="Picture 2" descr="C:\Users\АНТОН\Desktop\Новая папка\DSC0466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3789040"/>
            <a:ext cx="4032448" cy="3068960"/>
          </a:xfrm>
          <a:prstGeom prst="rect">
            <a:avLst/>
          </a:prstGeom>
          <a:noFill/>
        </p:spPr>
      </p:pic>
      <p:pic>
        <p:nvPicPr>
          <p:cNvPr id="12" name="Picture 2" descr="C:\Users\АНТОН\Desktop\Новая папка\DSC0466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412776"/>
            <a:ext cx="404018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</TotalTime>
  <Words>159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 Презентация семейного конкурса  «Что нам осень принесла»</vt:lpstr>
      <vt:lpstr>«Осенняя пора очей очарованье»</vt:lpstr>
      <vt:lpstr>Вот поделки «Аистят» украшают детский сад</vt:lpstr>
      <vt:lpstr>На праздник осени мы превратились в солнечных зайчач</vt:lpstr>
      <vt:lpstr>Наша осенняя сказка</vt:lpstr>
      <vt:lpstr>Сказка продолжается</vt:lpstr>
      <vt:lpstr>Спасибо родителям за поддержку и творчество!</vt:lpstr>
      <vt:lpstr>Наши семейные поделки удивили всех своей красотой, необычностью, изобретательностью</vt:lpstr>
      <vt:lpstr>Осень сказку оценила всех призами наградила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Презентация семейного конкурса  «Что нам осень принесла»</dc:title>
  <dc:creator>АНТОН</dc:creator>
  <cp:lastModifiedBy>АНТОН</cp:lastModifiedBy>
  <cp:revision>12</cp:revision>
  <dcterms:created xsi:type="dcterms:W3CDTF">2013-10-13T08:23:22Z</dcterms:created>
  <dcterms:modified xsi:type="dcterms:W3CDTF">2013-10-13T09:55:19Z</dcterms:modified>
</cp:coreProperties>
</file>