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F82A9A-8BD1-460C-A7B2-E9945695A404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CCA3FB-4607-4379-B2DE-2264F5B6B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  <a:latin typeface="Georgia" panose="02040502050405020303" pitchFamily="18" charset="0"/>
              </a:rPr>
              <a:t>М</a:t>
            </a:r>
            <a: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астер-класс «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Ёлочка</a:t>
            </a:r>
            <a: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» </a:t>
            </a:r>
            <a:b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 технике оригами.</a:t>
            </a:r>
            <a:br>
              <a:rPr lang="ru-RU" sz="40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Подготовила: воспитатель </a:t>
            </a:r>
            <a:r>
              <a:rPr lang="ru-RU" sz="20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Смольникова</a:t>
            </a: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И.В.</a:t>
            </a:r>
            <a:b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МБДОУ «ДСОВ № 40» </a:t>
            </a:r>
            <a:r>
              <a:rPr lang="ru-RU" sz="2000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г.Братск</a:t>
            </a:r>
            <a:endParaRPr lang="ru-RU" sz="20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C:\Users\DNS\AppData\Local\Microsoft\Windows\Temporary Internet Files\Content.IE5\R81Y1LF2\MC9004262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247230" cy="34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NS\Desktop\PC1601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11748" r="5854" b="13164"/>
          <a:stretch/>
        </p:blipFill>
        <p:spPr bwMode="auto">
          <a:xfrm rot="16200000">
            <a:off x="389258" y="2983664"/>
            <a:ext cx="4189203" cy="2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9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2168"/>
            <a:ext cx="7992887" cy="20091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Для работы нам потребуются: бумага (картон) для фона, 3 квадрата зелёной бумаги со сторонами 10, 7,5 и 5 см. клеевой карандаш, детали для украшения поделки по желанию.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DNS\AppData\Local\Microsoft\Windows\Temporary Internet Files\Content.IE5\85IKOUEW\MC9003048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826971" cy="18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NS\Desktop\PC1601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4672183" cy="35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766249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Треугольник со стороной 10на 10 складываем по диагонали, проглаживаем сгиб. Разворачиваем заготовку.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40" y="76200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NS\Desktop\PC1601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672183" cy="35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7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550224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Складываем ещё раз по диагонали, уже другие противоположные углы. Разворачиваем.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97" y="188640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DNS\Desktop\PC1601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5176239" cy="38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0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Складываем треугольник так, чтоб разделить его пополам на 2 прямоугольника. Оставляем в сложенном положении.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188640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DNS\Desktop\PC1601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392263" cy="4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1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08911" cy="1143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 боковым сгибам складываем внутрь получившиеся по сторонам маленькие треугольники, как на образце. Это самая сложная часть работы. Ребёнку потребуется ваша помощь!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1" name="Picture 3" descr="C:\Users\DNS\Desktop\PC1601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22315" cy="33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NS\Desktop\PC16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87" y="1772816"/>
            <a:ext cx="46089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87" y="844128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60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424935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Нижние углы верхнего образовавшегося треугольника сложить внутрь, как показано на фото –это ветки ёлочки. Складывать надо от верхнего угла.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DNS\Desktop\PC160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923"/>
            <a:ext cx="4640222" cy="34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PC16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61" y="1628800"/>
            <a:ext cx="451288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00112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72168"/>
            <a:ext cx="8352927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Таким же образом сложить оставшиеся треугольники. У нас получились ярусы ёлки. Эта заготовка называется в оригами «бабочка». При сборке наклеиваются нижние стороны заготовок.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8640"/>
            <a:ext cx="1828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DNS\Desktop\PC1601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4995711" cy="37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352927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Получившуюся поделку украсить дополнительными выразительными деталями. Открытка к празднику готова! Приятных минут творчества Вам и Вашим деткам!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44" name="Picture 4" descr="C:\Users\DNS\AppData\Local\Microsoft\Windows\Temporary Internet Files\Content.IE5\F8S141GV\MC9004234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0377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NS\Desktop\PC1601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456159" cy="33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30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181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Мастер-класс «Ёлочка»  в технике оригами. Подготовила: воспитатель Смольникова И.В. МБДОУ «ДСОВ № 40» г.Братск</vt:lpstr>
      <vt:lpstr>Для работы нам потребуются: бумага (картон) для фона, 3 квадрата зелёной бумаги со сторонами 10, 7,5 и 5 см. клеевой карандаш, детали для украшения поделки по желанию.</vt:lpstr>
      <vt:lpstr>Треугольник со стороной 10на 10 складываем по диагонали, проглаживаем сгиб. Разворачиваем заготовку.</vt:lpstr>
      <vt:lpstr>Складываем ещё раз по диагонали, уже другие противоположные углы. Разворачиваем.</vt:lpstr>
      <vt:lpstr>Складываем треугольник так, чтоб разделить его пополам на 2 прямоугольника. Оставляем в сложенном положении.</vt:lpstr>
      <vt:lpstr>По боковым сгибам складываем внутрь получившиеся по сторонам маленькие треугольники, как на образце. Это самая сложная часть работы. Ребёнку потребуется ваша помощь!</vt:lpstr>
      <vt:lpstr>Нижние углы верхнего образовавшегося треугольника сложить внутрь, как показано на фото –это ветки ёлочки. Складывать надо от верхнего угла. </vt:lpstr>
      <vt:lpstr>Таким же образом сложить оставшиеся треугольники. У нас получились ярусы ёлки. Эта заготовка называется в оригами «бабочка». При сборке наклеиваются нижние стороны заготовок.</vt:lpstr>
      <vt:lpstr>Получившуюся поделку украсить дополнительными выразительными деталями. Открытка к празднику готова! Приятных минут творчества Вам и Вашим деткам!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«Ёлочка»  в технике оригами. Подготовила: воспитатель Смольникова И.В. МБДОУ «ДСОВ № 40» г.Братск</dc:title>
  <dc:creator>RePack by Diakov</dc:creator>
  <cp:lastModifiedBy>RePack by Diakov</cp:lastModifiedBy>
  <cp:revision>6</cp:revision>
  <dcterms:created xsi:type="dcterms:W3CDTF">2014-12-17T06:34:58Z</dcterms:created>
  <dcterms:modified xsi:type="dcterms:W3CDTF">2014-12-17T08:09:44Z</dcterms:modified>
</cp:coreProperties>
</file>