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296" r:id="rId3"/>
    <p:sldId id="301" r:id="rId4"/>
    <p:sldId id="298" r:id="rId5"/>
    <p:sldId id="300" r:id="rId6"/>
    <p:sldId id="303" r:id="rId7"/>
    <p:sldId id="32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7314" autoAdjust="0"/>
  </p:normalViewPr>
  <p:slideViewPr>
    <p:cSldViewPr>
      <p:cViewPr>
        <p:scale>
          <a:sx n="108" d="100"/>
          <a:sy n="108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6A58-6979-428A-95B3-857861F95ECD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6976C-3C62-4659-8EF6-96D26ED9F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4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64A5-0718-448A-887F-D4B8D47A09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84EA-44B3-424C-A14D-26D90069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7.wa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8-0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8977"/>
            <a:ext cx="9144000" cy="7176977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5" name="Рисунок 8" descr="IMG_8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2628000" cy="1507537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71600" y="2331419"/>
            <a:ext cx="45365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Давыдова Ирина Васильевна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Знают взрослые и дети наш веселый детский сад.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Антошка всегда встречает замечательных ребят.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здесь у нас занятий: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Математика, ИЗО, экология, грамота, театр, музыка. ФИЗО.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у нас здесь по порядку,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Соблюдаем мы режим.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Утром делаем зарядку, еще кушаем и спим.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в любое время года учат деток чистоте.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Крепкой дружбе и терпению и конечно доброте.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праздников и игр, шуток, смеха, суеты.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Приводите своих деток в страну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ДЕТСВА и ИГРЫ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Дом\Рабочий стол\сканирование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00808"/>
            <a:ext cx="24120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8977"/>
            <a:ext cx="9144000" cy="717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050904" cy="93610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«Почему я работаю в детском саду?»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981075"/>
            <a:ext cx="2088232" cy="4608165"/>
          </a:xfrm>
        </p:spPr>
        <p:txBody>
          <a:bodyPr/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«… Быть может, труд наш с виду неприметен,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Но лишь одно я знаю –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Малыши, спешат к нам в сад.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С утра торопят маму -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Давай быстрее, мама, побежим!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Наверное – это вот и есть ответ –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</a:rPr>
              <a:t>ценнее нашего труда на свете нет!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059832" y="836613"/>
            <a:ext cx="5616624" cy="4608611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Окончив педагогическое училище, я по воле судьбы стала воспитателем. И ни минуты не пожалела об этом. Я часто думаю о том, что бы я делала без этих маленьких шалунишек, без их горящих глаз, без ста вопросов «Почему».   Наверное, не случайно так распорядилась судьба и привела меня в детский сад. Теперь это мой дом, в котором меня ждут, любят, ценят; в который я спешу с интересными идеями, хорошим настроением.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Я думаю, что только профессия педагога даёт волю буре чувств и эмоций, почву для размышления и творчества.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Я творческий и очень эмоциональная личность. Мне хочется стать для своих малышей самым близким другом, хочется отдать им все свои знания и умения, показать им как красив и приветлив окружающий мир. Как он хрупок и беззащитен, как нуждается в нашем участии.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Основанием своей профессии я считаю именно Любовь и Доброту. В таком случае в моей работе на первый план выходит: приласкать, посочувствовать, поговорить по душам. Потому что самая большая ценность на земле это - дети.  Дети - моё главное богатство, в окружении которых я нахожусь и на работе, и дома…  Для меня в жизни нет большего счастья, чем постоянно ощущать себя нужной детям!    Я считаю своим призванием найти и развить в каждом ребенке способности, которые обязательно есть в каждом маленьком человечке, ввести его в окружающий мир, дав знания о мире, о его природе, о человеке как главной составляющей этого мира. Я думаю, что смогу сделать все, чтобы в двадцать первом веке оценили не только меня, но и моих воспитанников.</a:t>
            </a:r>
          </a:p>
          <a:p>
            <a:r>
              <a:rPr lang="ru-RU" sz="1400" dirty="0" smtClean="0"/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Презентация Microsoft Of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8" name="Рисунок 7" descr="C:\Documents and Settings\Дом\Рабочий стол\000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1619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8977"/>
            <a:ext cx="9144000" cy="717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4857784" cy="151128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Глядя на них, и сама развиваюсь,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Быть самой лучшей я то же   стараюсь,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Новых проектов, программ испытатель,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Что же тут делать, ведь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Я – воспитатель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Дом\Рабочий стол\1235_prog_20100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Дом\Рабочий стол\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Дом\Рабочий стол\top_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20688"/>
            <a:ext cx="2143125" cy="7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Дом\Рабочий стол\1370611034_voskobovich_b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33056"/>
            <a:ext cx="29694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491880" y="1844824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Деток стараюсь я воспитать,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новые знания им передать,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они не только учились.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 к новым знаниям сами стремились!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8977"/>
            <a:ext cx="9144000" cy="717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 между тем, детям нос утереть,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сказку прочесть или песню пропеть.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научить, как шнурки завязать, свитер одеть, рукава закатать,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Как вымыть руки, постель застелить,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Строить дома или куклу лечить, как можно друга в беде поддержать,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Маме своей помогать.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732053" y="3927076"/>
            <a:ext cx="1944000" cy="14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45024"/>
            <a:ext cx="1512000" cy="22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1488165" cy="22322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1440160" cy="21602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8977"/>
            <a:ext cx="9144000" cy="717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Я – воспитатель, как тут не устать –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Нужно со временем в ногу шагать.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Практикум, конкурс, большой семинар,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Куча конспектов,  проверок, зевая,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Глядь, аттестация снова грядет,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Время новинки искать настает.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Делать портфолио и презентации –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В общем, использовать все инновации.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Дом\Рабочий стол\1310_01-03_E`ngels-Saratov_2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Дом\Рабочий стол\scrn_big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2357454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Дом\Рабочий стол\1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28"/>
            <a:ext cx="222233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Дом\Рабочий стол\детский сад\101SSCAM\SS10317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92696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137" y="1588377"/>
            <a:ext cx="3732263" cy="2660981"/>
          </a:xfrm>
          <a:prstGeom prst="rect">
            <a:avLst/>
          </a:prstGeom>
        </p:spPr>
      </p:pic>
      <p:pic>
        <p:nvPicPr>
          <p:cNvPr id="10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983" y="-326771"/>
            <a:ext cx="9144000" cy="717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342584" cy="864096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Мои принципы работы: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676400"/>
            <a:ext cx="4114800" cy="4572000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быть назойливой:                 у каждого свой мир интересов  и увлечений;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детям                                         больше самостоятельности              и права выбора;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вставать на позицию ребенка, видеть в нем личность, индивидуальность;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предоставляя требования к воспитанникам, необходимо проверить, соответствуешь ли им сам;</a:t>
            </a:r>
          </a:p>
          <a:p>
            <a:endParaRPr lang="ru-RU" dirty="0"/>
          </a:p>
        </p:txBody>
      </p:sp>
      <p:pic>
        <p:nvPicPr>
          <p:cNvPr id="8" name="Презентация Microsoft Of25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832"/>
            <a:ext cx="2389328" cy="1592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52" y="4245013"/>
            <a:ext cx="2664413" cy="1776275"/>
          </a:xfrm>
          <a:prstGeom prst="rect">
            <a:avLst/>
          </a:prstGeom>
        </p:spPr>
      </p:pic>
    </p:spTree>
  </p:cSld>
  <p:clrMapOvr>
    <a:masterClrMapping/>
  </p:clrMapOvr>
  <p:transition advTm="20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фоны к презентациям\1265903736_shiny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8977"/>
            <a:ext cx="9144000" cy="717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834528"/>
          </a:xfrm>
        </p:spPr>
        <p:txBody>
          <a:bodyPr/>
          <a:lstStyle/>
          <a:p>
            <a:pPr algn="ctr"/>
            <a:r>
              <a:rPr lang="ru-RU" sz="16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Неведомый мир обширный,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ru-RU" sz="16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Детям открою я весело.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16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Самая в мире мирная –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16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Это моя профессия!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7" name="Рисунок 6" descr="C:\Documents and Settings\Дом\Рабочий стол\садик - фото\IMG_8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Documents and Settings\Дом\Рабочий стол\детский сад\Для мамы\108_PANA\P108078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43183"/>
            <a:ext cx="4038470" cy="345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781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530</Words>
  <Application>Microsoft Office PowerPoint</Application>
  <PresentationFormat>Экран (4:3)</PresentationFormat>
  <Paragraphs>37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«Почему я работаю в детском саду?» </vt:lpstr>
      <vt:lpstr>               Глядя на них, и сама развиваюсь, Быть самой лучшей я то же   стараюсь, Новых проектов, программ испытатель,                             Что же тут делать, ведь                                            Я – воспитатель. </vt:lpstr>
      <vt:lpstr>А между тем, детям нос утереть, сказку прочесть или песню пропеть. И научить, как шнурки завязать, свитер одеть, рукава закатать, Как вымыть руки, постель застелить, Строить дома или куклу лечить, как можно друга в беде поддержать, Маме своей помогать.</vt:lpstr>
      <vt:lpstr>                                            Я – воспитатель, как тут не устать –                        Нужно со временем в ногу шагать.                              Практикум, конкурс, большой семинар,                             Куча конспектов,  проверок, зевая,                                              Глядь, аттестация снова грядет,                                               Время новинки искать настает.                      Делать портфолио и презентации –                                      В общем, использовать все инновации. </vt:lpstr>
      <vt:lpstr>Мои принципы работы:</vt:lpstr>
      <vt:lpstr>                                                                    Неведомый мир обширный,                                                                      Детям открою я весело.                                                                       Самая в мире мирная –                                                                        Это моя профессия!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МУЧКИНЫ</dc:creator>
  <cp:lastModifiedBy>Аня</cp:lastModifiedBy>
  <cp:revision>230</cp:revision>
  <dcterms:created xsi:type="dcterms:W3CDTF">2011-01-29T12:47:42Z</dcterms:created>
  <dcterms:modified xsi:type="dcterms:W3CDTF">2014-11-09T10:41:21Z</dcterms:modified>
</cp:coreProperties>
</file>