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357A-F25D-46F3-8B51-304091F85EB3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8E1-61B0-4012-8436-19D6896B2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357A-F25D-46F3-8B51-304091F85EB3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8E1-61B0-4012-8436-19D6896B2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357A-F25D-46F3-8B51-304091F85EB3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8E1-61B0-4012-8436-19D6896B2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357A-F25D-46F3-8B51-304091F85EB3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8E1-61B0-4012-8436-19D6896B2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357A-F25D-46F3-8B51-304091F85EB3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8E1-61B0-4012-8436-19D6896B2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357A-F25D-46F3-8B51-304091F85EB3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8E1-61B0-4012-8436-19D6896B2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357A-F25D-46F3-8B51-304091F85EB3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8E1-61B0-4012-8436-19D6896B2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357A-F25D-46F3-8B51-304091F85EB3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8E1-61B0-4012-8436-19D6896B2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357A-F25D-46F3-8B51-304091F85EB3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8E1-61B0-4012-8436-19D6896B2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357A-F25D-46F3-8B51-304091F85EB3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8E1-61B0-4012-8436-19D6896B2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357A-F25D-46F3-8B51-304091F85EB3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D8E1-61B0-4012-8436-19D6896B2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6357A-F25D-46F3-8B51-304091F85EB3}" type="datetimeFigureOut">
              <a:rPr lang="ru-RU" smtClean="0"/>
              <a:pPr/>
              <a:t>01.05.2013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D8E1-61B0-4012-8436-19D6896B24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12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7.gif"/><Relationship Id="rId10" Type="http://schemas.openxmlformats.org/officeDocument/2006/relationships/image" Target="../media/image15.png"/><Relationship Id="rId4" Type="http://schemas.openxmlformats.org/officeDocument/2006/relationships/image" Target="../media/image6.gif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6.gif"/><Relationship Id="rId9" Type="http://schemas.openxmlformats.org/officeDocument/2006/relationships/image" Target="../media/image23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gif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10" Type="http://schemas.openxmlformats.org/officeDocument/2006/relationships/image" Target="../media/image29.png"/><Relationship Id="rId4" Type="http://schemas.openxmlformats.org/officeDocument/2006/relationships/image" Target="../media/image7.gif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oad_to_the_sunrise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0480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279717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Book Antiqua" pitchFamily="18" charset="0"/>
              </a:rPr>
              <a:t>«Машина дорожная математика»</a:t>
            </a:r>
            <a:endParaRPr lang="ru-RU" sz="5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6" name="Содержимое 5" descr="masha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4572008"/>
            <a:ext cx="2286005" cy="1880620"/>
          </a:xfrm>
        </p:spPr>
      </p:pic>
      <p:sp>
        <p:nvSpPr>
          <p:cNvPr id="7" name="Прямоугольник 6"/>
          <p:cNvSpPr/>
          <p:nvPr/>
        </p:nvSpPr>
        <p:spPr>
          <a:xfrm>
            <a:off x="5715008" y="4929198"/>
            <a:ext cx="30718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Обучающая игра по тематике </a:t>
            </a:r>
          </a:p>
          <a:p>
            <a:pPr algn="r"/>
            <a:r>
              <a:rPr lang="ru-RU" sz="1400" dirty="0" smtClean="0"/>
              <a:t>«Дорожная азбука»</a:t>
            </a:r>
          </a:p>
          <a:p>
            <a:pPr algn="r"/>
            <a:r>
              <a:rPr lang="ru-RU" sz="1400" dirty="0" smtClean="0"/>
              <a:t>Автор: воспитатель   1 категории </a:t>
            </a:r>
          </a:p>
          <a:p>
            <a:pPr algn="r"/>
            <a:r>
              <a:rPr lang="ru-RU" sz="1400" dirty="0" smtClean="0"/>
              <a:t>детского сада № 57 </a:t>
            </a:r>
          </a:p>
          <a:p>
            <a:pPr algn="r"/>
            <a:r>
              <a:rPr lang="ru-RU" sz="1400" dirty="0" smtClean="0"/>
              <a:t>Смирнова Любовь Петровна  </a:t>
            </a:r>
          </a:p>
          <a:p>
            <a:pPr algn="r"/>
            <a:r>
              <a:rPr lang="ru-RU" sz="1400" dirty="0" smtClean="0"/>
              <a:t>г. Рыбинск</a:t>
            </a:r>
          </a:p>
          <a:p>
            <a:pPr algn="r"/>
            <a:r>
              <a:rPr lang="ru-RU" sz="1400" dirty="0" smtClean="0"/>
              <a:t>2012г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714348" y="4786322"/>
            <a:ext cx="2428860" cy="983873"/>
          </a:xfrm>
          <a:prstGeom prst="cloudCallout">
            <a:avLst>
              <a:gd name="adj1" fmla="val 59824"/>
              <a:gd name="adj2" fmla="val 53222"/>
            </a:avLst>
          </a:prstGeom>
          <a:solidFill>
            <a:schemeClr val="bg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Давай, давай учиться….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reenHunter_02 Mar. 20 16.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2" name="Рисунок 21" descr="автобус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357562"/>
            <a:ext cx="2667000" cy="1500188"/>
          </a:xfrm>
          <a:prstGeom prst="rect">
            <a:avLst/>
          </a:prstGeom>
        </p:spPr>
      </p:pic>
      <p:pic>
        <p:nvPicPr>
          <p:cNvPr id="16" name="Рисунок 15" descr="мяч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4214818"/>
            <a:ext cx="800100" cy="705231"/>
          </a:xfrm>
          <a:prstGeom prst="rect">
            <a:avLst/>
          </a:prstGeom>
        </p:spPr>
      </p:pic>
      <p:pic>
        <p:nvPicPr>
          <p:cNvPr id="24" name="Рисунок 23" descr="переход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714356"/>
            <a:ext cx="571500" cy="570548"/>
          </a:xfrm>
          <a:prstGeom prst="rect">
            <a:avLst/>
          </a:prstGeom>
        </p:spPr>
      </p:pic>
      <p:pic>
        <p:nvPicPr>
          <p:cNvPr id="25" name="Рисунок 24" descr="5_35_2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5429264"/>
            <a:ext cx="571500" cy="570548"/>
          </a:xfrm>
          <a:prstGeom prst="rect">
            <a:avLst/>
          </a:prstGeom>
        </p:spPr>
      </p:pic>
      <p:pic>
        <p:nvPicPr>
          <p:cNvPr id="26" name="Рисунок 25" descr="5_41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5143512"/>
            <a:ext cx="571500" cy="85153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929322" y="6072206"/>
            <a:ext cx="2143140" cy="3571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Содержимое 3" descr="masha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0"/>
            <a:ext cx="991548" cy="1364392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6086460" cy="1143008"/>
          </a:xfrm>
          <a:prstGeom prst="wedgeRoundRectCallout">
            <a:avLst>
              <a:gd name="adj1" fmla="val -52572"/>
              <a:gd name="adj2" fmla="val 14893"/>
              <a:gd name="adj3" fmla="val 16667"/>
            </a:avLst>
          </a:prstGeom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Задача 1</a:t>
            </a:r>
            <a:br>
              <a:rPr lang="ru-RU" sz="1600" dirty="0" smtClean="0"/>
            </a:br>
            <a:r>
              <a:rPr lang="ru-RU" sz="1600" dirty="0" smtClean="0"/>
              <a:t>Семеро ребят играли в мяч на проезжей части дороги. Двое ушли домой. Остальные ребята остались играть на дороге. Сколько ребят поступили правильно?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14348" y="5072074"/>
            <a:ext cx="500066" cy="928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786" y="5143512"/>
            <a:ext cx="357190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14348" y="357166"/>
            <a:ext cx="500066" cy="928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85786" y="428604"/>
            <a:ext cx="357190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85786" y="857232"/>
            <a:ext cx="357190" cy="35719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Авоська 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3857628"/>
            <a:ext cx="1275699" cy="1828958"/>
          </a:xfrm>
          <a:prstGeom prst="rect">
            <a:avLst/>
          </a:prstGeom>
        </p:spPr>
      </p:pic>
      <p:pic>
        <p:nvPicPr>
          <p:cNvPr id="28" name="Рисунок 27" descr="Авоська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1285860"/>
            <a:ext cx="1275591" cy="1828804"/>
          </a:xfrm>
          <a:prstGeom prst="rect">
            <a:avLst/>
          </a:prstGeom>
        </p:spPr>
      </p:pic>
      <p:pic>
        <p:nvPicPr>
          <p:cNvPr id="31" name="Рисунок 30" descr="Небоська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2643182"/>
            <a:ext cx="1292050" cy="1828804"/>
          </a:xfrm>
          <a:prstGeom prst="rect">
            <a:avLst/>
          </a:prstGeom>
        </p:spPr>
      </p:pic>
      <p:pic>
        <p:nvPicPr>
          <p:cNvPr id="40" name="Рисунок 39" descr="Небоська 1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1071546"/>
            <a:ext cx="1292159" cy="1828958"/>
          </a:xfrm>
          <a:prstGeom prst="rect">
            <a:avLst/>
          </a:prstGeom>
        </p:spPr>
      </p:pic>
      <p:pic>
        <p:nvPicPr>
          <p:cNvPr id="34" name="Рисунок 33" descr="Авоська 2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2" y="2571744"/>
            <a:ext cx="1275699" cy="1828958"/>
          </a:xfrm>
          <a:prstGeom prst="rect">
            <a:avLst/>
          </a:prstGeom>
        </p:spPr>
      </p:pic>
      <p:pic>
        <p:nvPicPr>
          <p:cNvPr id="41" name="Рисунок 40" descr="Небоська 3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1214422"/>
            <a:ext cx="1292159" cy="1828958"/>
          </a:xfrm>
          <a:prstGeom prst="rect">
            <a:avLst/>
          </a:prstGeom>
        </p:spPr>
      </p:pic>
      <p:pic>
        <p:nvPicPr>
          <p:cNvPr id="43" name="Рисунок 42" descr="161f936ec67b.png"/>
          <p:cNvPicPr>
            <a:picLocks noChangeAspect="1"/>
          </p:cNvPicPr>
          <p:nvPr/>
        </p:nvPicPr>
        <p:blipFill>
          <a:blip r:embed="rId15"/>
          <a:srcRect l="7812" t="12871" r="7812" b="12871"/>
          <a:stretch>
            <a:fillRect/>
          </a:stretch>
        </p:blipFill>
        <p:spPr>
          <a:xfrm>
            <a:off x="1214414" y="1428736"/>
            <a:ext cx="2571768" cy="1428760"/>
          </a:xfrm>
          <a:prstGeom prst="rect">
            <a:avLst/>
          </a:prstGeom>
        </p:spPr>
      </p:pic>
      <p:pic>
        <p:nvPicPr>
          <p:cNvPr id="42" name="Рисунок 41" descr="Небоська 2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3857628"/>
            <a:ext cx="1292159" cy="18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 -0.16666 C -0.07309 -0.14606 -0.0217 -0.17245 -0.01025 -0.225 C -0.0217 -0.17245 0.01076 -0.11412 0.06337 -0.09352 C 0.01076 -0.11412 -0.04011 -0.08634 -0.05174 -0.03333 C -0.04011 -0.08634 -0.07309 -0.14606 -0.1257 -0.16666 Z " pathEditMode="relative" rAng="985171" ptsTypes="fffff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reenHunter_02 Mar. 20 16.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Содержимое 3" descr="masha1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0"/>
            <a:ext cx="991548" cy="1364392"/>
          </a:xfrm>
        </p:spPr>
      </p:pic>
      <p:pic>
        <p:nvPicPr>
          <p:cNvPr id="11" name="Рисунок 10" descr="переход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714356"/>
            <a:ext cx="571500" cy="570548"/>
          </a:xfrm>
          <a:prstGeom prst="rect">
            <a:avLst/>
          </a:prstGeom>
        </p:spPr>
      </p:pic>
      <p:pic>
        <p:nvPicPr>
          <p:cNvPr id="12" name="Рисунок 11" descr="5_35_2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5429264"/>
            <a:ext cx="571500" cy="5705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14348" y="5072074"/>
            <a:ext cx="500066" cy="928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5786" y="5143512"/>
            <a:ext cx="357190" cy="35719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6072230" cy="1571636"/>
          </a:xfrm>
          <a:prstGeom prst="wedgeRoundRectCallout">
            <a:avLst>
              <a:gd name="adj1" fmla="val -52348"/>
              <a:gd name="adj2" fmla="val 565"/>
              <a:gd name="adj3" fmla="val 16667"/>
            </a:avLst>
          </a:prstGeom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Задача 2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Два мальчика и три девочки вышли из школы. Когда они подошли к пешеходному переходу, зеленый сигнал уже начал мигать. Мальчики побежали через дорогу бегом, а девочки остались дожидаться следующего зеленого сигнала. Сколько ребят правильно перешли дорогу?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357166"/>
            <a:ext cx="500066" cy="928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85786" y="428604"/>
            <a:ext cx="357190" cy="35719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85786" y="857232"/>
            <a:ext cx="357190" cy="357190"/>
          </a:xfrm>
          <a:prstGeom prst="ellipse">
            <a:avLst/>
          </a:prstGeom>
          <a:solidFill>
            <a:srgbClr val="007434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дев с соком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51" t="6615" r="27239" b="781"/>
          <a:stretch>
            <a:fillRect/>
          </a:stretch>
        </p:blipFill>
        <p:spPr>
          <a:xfrm>
            <a:off x="2786050" y="4714884"/>
            <a:ext cx="1071570" cy="2000264"/>
          </a:xfrm>
          <a:prstGeom prst="rect">
            <a:avLst/>
          </a:prstGeom>
        </p:spPr>
      </p:pic>
      <p:pic>
        <p:nvPicPr>
          <p:cNvPr id="22" name="Рисунок 21" descr="5_41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5143512"/>
            <a:ext cx="571500" cy="85153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929322" y="6072206"/>
            <a:ext cx="2143140" cy="3571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 descr="дев с яблоком копия 1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63" r="17324" b="4096"/>
          <a:stretch>
            <a:fillRect/>
          </a:stretch>
        </p:blipFill>
        <p:spPr>
          <a:xfrm>
            <a:off x="3786182" y="4643446"/>
            <a:ext cx="1143008" cy="2071702"/>
          </a:xfrm>
          <a:prstGeom prst="rect">
            <a:avLst/>
          </a:prstGeom>
        </p:spPr>
      </p:pic>
      <p:pic>
        <p:nvPicPr>
          <p:cNvPr id="27" name="Рисунок 26" descr="плакса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44" r="23932" b="781"/>
          <a:stretch>
            <a:fillRect/>
          </a:stretch>
        </p:blipFill>
        <p:spPr>
          <a:xfrm>
            <a:off x="4714876" y="4572008"/>
            <a:ext cx="1214446" cy="2143140"/>
          </a:xfrm>
          <a:prstGeom prst="rect">
            <a:avLst/>
          </a:prstGeom>
        </p:spPr>
      </p:pic>
      <p:pic>
        <p:nvPicPr>
          <p:cNvPr id="28" name="Рисунок 27" descr="Небоська 3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3714752"/>
            <a:ext cx="1292159" cy="1828958"/>
          </a:xfrm>
          <a:prstGeom prst="rect">
            <a:avLst/>
          </a:prstGeom>
        </p:spPr>
      </p:pic>
      <p:pic>
        <p:nvPicPr>
          <p:cNvPr id="29" name="Рисунок 28" descr="Небоська 2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2000240"/>
            <a:ext cx="1292159" cy="1828958"/>
          </a:xfrm>
          <a:prstGeom prst="rect">
            <a:avLst/>
          </a:prstGeom>
        </p:spPr>
      </p:pic>
      <p:pic>
        <p:nvPicPr>
          <p:cNvPr id="25" name="Рисунок 24" descr="161f936ec67b.png"/>
          <p:cNvPicPr>
            <a:picLocks noChangeAspect="1"/>
          </p:cNvPicPr>
          <p:nvPr/>
        </p:nvPicPr>
        <p:blipFill>
          <a:blip r:embed="rId12"/>
          <a:srcRect l="7031" t="11139" r="8593" b="10890"/>
          <a:stretch>
            <a:fillRect/>
          </a:stretch>
        </p:blipFill>
        <p:spPr>
          <a:xfrm>
            <a:off x="3286116" y="1714488"/>
            <a:ext cx="2571768" cy="1500198"/>
          </a:xfrm>
          <a:prstGeom prst="rect">
            <a:avLst/>
          </a:prstGeom>
        </p:spPr>
      </p:pic>
      <p:pic>
        <p:nvPicPr>
          <p:cNvPr id="26" name="Рисунок 25" descr="e456da8e66de.png"/>
          <p:cNvPicPr>
            <a:picLocks noChangeAspect="1"/>
          </p:cNvPicPr>
          <p:nvPr/>
        </p:nvPicPr>
        <p:blipFill>
          <a:blip r:embed="rId13"/>
          <a:srcRect l="6250" t="11139" r="7030" b="10890"/>
          <a:stretch>
            <a:fillRect/>
          </a:stretch>
        </p:blipFill>
        <p:spPr>
          <a:xfrm>
            <a:off x="6286512" y="1857364"/>
            <a:ext cx="264320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reenHunter_02 Mar. 20 16.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Рисунок 4" descr="dorozhnaja-azbuka-0124-afacdb-20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3714752"/>
            <a:ext cx="4278144" cy="1940700"/>
          </a:xfrm>
          <a:prstGeom prst="rect">
            <a:avLst/>
          </a:prstGeom>
        </p:spPr>
      </p:pic>
      <p:pic>
        <p:nvPicPr>
          <p:cNvPr id="10" name="Рисунок 9" descr="переход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714356"/>
            <a:ext cx="571500" cy="570548"/>
          </a:xfrm>
          <a:prstGeom prst="rect">
            <a:avLst/>
          </a:prstGeom>
        </p:spPr>
      </p:pic>
      <p:pic>
        <p:nvPicPr>
          <p:cNvPr id="11" name="Рисунок 10" descr="5_35_2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5429264"/>
            <a:ext cx="571500" cy="570548"/>
          </a:xfrm>
          <a:prstGeom prst="rect">
            <a:avLst/>
          </a:prstGeom>
        </p:spPr>
      </p:pic>
      <p:pic>
        <p:nvPicPr>
          <p:cNvPr id="12" name="Рисунок 11" descr="5_41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5143512"/>
            <a:ext cx="571500" cy="851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929322" y="6072206"/>
            <a:ext cx="2143140" cy="3571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Содержимое 3" descr="masha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0"/>
            <a:ext cx="991548" cy="1364392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6072230" cy="1285884"/>
          </a:xfrm>
          <a:prstGeom prst="wedgeRoundRectCallout">
            <a:avLst>
              <a:gd name="adj1" fmla="val -53022"/>
              <a:gd name="adj2" fmla="val 13301"/>
              <a:gd name="adj3" fmla="val 16667"/>
            </a:avLst>
          </a:prstGeom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Задача 3</a:t>
            </a:r>
            <a:br>
              <a:rPr lang="ru-RU" sz="1600" dirty="0" smtClean="0"/>
            </a:br>
            <a:r>
              <a:rPr lang="ru-RU" sz="1600" dirty="0" smtClean="0"/>
              <a:t>Из автобуса вышли семь человек. Трое из них подошли к пешеходному переходу, двое пошли обходить автобус спереди и двое остались на остановке. Сколько человек поступило правильно?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5072074"/>
            <a:ext cx="500066" cy="928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85786" y="5143512"/>
            <a:ext cx="357190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4348" y="357166"/>
            <a:ext cx="500066" cy="928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85786" y="428604"/>
            <a:ext cx="357190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85786" y="857232"/>
            <a:ext cx="357190" cy="35719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дев с соком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51" t="6615" r="27239" b="781"/>
          <a:stretch>
            <a:fillRect/>
          </a:stretch>
        </p:blipFill>
        <p:spPr>
          <a:xfrm>
            <a:off x="5786446" y="4429132"/>
            <a:ext cx="1071570" cy="2000264"/>
          </a:xfrm>
          <a:prstGeom prst="rect">
            <a:avLst/>
          </a:prstGeom>
        </p:spPr>
      </p:pic>
      <p:pic>
        <p:nvPicPr>
          <p:cNvPr id="30" name="Рисунок 29" descr="дев с соком 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49" r="23938" b="789"/>
          <a:stretch>
            <a:fillRect/>
          </a:stretch>
        </p:blipFill>
        <p:spPr>
          <a:xfrm>
            <a:off x="6786578" y="4286256"/>
            <a:ext cx="1143008" cy="2143140"/>
          </a:xfrm>
          <a:prstGeom prst="rect">
            <a:avLst/>
          </a:prstGeom>
        </p:spPr>
      </p:pic>
      <p:pic>
        <p:nvPicPr>
          <p:cNvPr id="31" name="Рисунок 30" descr="дев с яблоком копия 11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63" r="17324" b="4096"/>
          <a:stretch>
            <a:fillRect/>
          </a:stretch>
        </p:blipFill>
        <p:spPr>
          <a:xfrm>
            <a:off x="3571868" y="4643446"/>
            <a:ext cx="1143008" cy="2071702"/>
          </a:xfrm>
          <a:prstGeom prst="rect">
            <a:avLst/>
          </a:prstGeom>
        </p:spPr>
      </p:pic>
      <p:pic>
        <p:nvPicPr>
          <p:cNvPr id="33" name="Рисунок 32" descr="Небоська 1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41" y="3071810"/>
            <a:ext cx="1292159" cy="1828958"/>
          </a:xfrm>
          <a:prstGeom prst="rect">
            <a:avLst/>
          </a:prstGeom>
        </p:spPr>
      </p:pic>
      <p:pic>
        <p:nvPicPr>
          <p:cNvPr id="32" name="Рисунок 31" descr="Небоська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72" y="4071942"/>
            <a:ext cx="1292050" cy="1828804"/>
          </a:xfrm>
          <a:prstGeom prst="rect">
            <a:avLst/>
          </a:prstGeom>
        </p:spPr>
      </p:pic>
      <p:pic>
        <p:nvPicPr>
          <p:cNvPr id="34" name="Рисунок 33" descr="d79ac8673e91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4643446"/>
            <a:ext cx="1140143" cy="1760220"/>
          </a:xfrm>
          <a:prstGeom prst="rect">
            <a:avLst/>
          </a:prstGeom>
        </p:spPr>
      </p:pic>
      <p:pic>
        <p:nvPicPr>
          <p:cNvPr id="36" name="Рисунок 35" descr="92ae7d7c42f2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4500570"/>
            <a:ext cx="1234440" cy="2074545"/>
          </a:xfrm>
          <a:prstGeom prst="rect">
            <a:avLst/>
          </a:prstGeom>
        </p:spPr>
      </p:pic>
      <p:pic>
        <p:nvPicPr>
          <p:cNvPr id="23" name="Рисунок 22" descr="e456da8e66de.png"/>
          <p:cNvPicPr>
            <a:picLocks noChangeAspect="1"/>
          </p:cNvPicPr>
          <p:nvPr/>
        </p:nvPicPr>
        <p:blipFill>
          <a:blip r:embed="rId15"/>
          <a:srcRect l="7031" t="11139" r="8593" b="10890"/>
          <a:stretch>
            <a:fillRect/>
          </a:stretch>
        </p:blipFill>
        <p:spPr>
          <a:xfrm>
            <a:off x="6143636" y="1571612"/>
            <a:ext cx="257176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reenHunter_02 Mar. 20 16.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Рисунок 9" descr="переход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714356"/>
            <a:ext cx="571500" cy="570548"/>
          </a:xfrm>
          <a:prstGeom prst="rect">
            <a:avLst/>
          </a:prstGeom>
        </p:spPr>
      </p:pic>
      <p:pic>
        <p:nvPicPr>
          <p:cNvPr id="11" name="Рисунок 10" descr="5_35_2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5429264"/>
            <a:ext cx="571500" cy="570548"/>
          </a:xfrm>
          <a:prstGeom prst="rect">
            <a:avLst/>
          </a:prstGeom>
        </p:spPr>
      </p:pic>
      <p:pic>
        <p:nvPicPr>
          <p:cNvPr id="12" name="Рисунок 11" descr="5_41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5143512"/>
            <a:ext cx="571500" cy="851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929322" y="6072206"/>
            <a:ext cx="2143140" cy="3571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Содержимое 3" descr="masha1.png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0"/>
            <a:ext cx="991548" cy="1364392"/>
          </a:xfr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6072230" cy="1285884"/>
          </a:xfrm>
          <a:prstGeom prst="wedgeRoundRectCallout">
            <a:avLst>
              <a:gd name="adj1" fmla="val -52573"/>
              <a:gd name="adj2" fmla="val 10117"/>
              <a:gd name="adj3" fmla="val 16667"/>
            </a:avLst>
          </a:prstGeom>
          <a:solidFill>
            <a:srgbClr val="CCFF66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Задача 4</a:t>
            </a:r>
            <a:br>
              <a:rPr lang="ru-RU" sz="1600" dirty="0" smtClean="0"/>
            </a:br>
            <a:r>
              <a:rPr lang="ru-RU" sz="1600" dirty="0" smtClean="0"/>
              <a:t>Четыре мальчика поехали кататься на велосипедах по улицам города. Одному из них было 13 лет, остальным – 15. Сколько ребят не нарушили Правила дорожного движения?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072074"/>
            <a:ext cx="500066" cy="928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85786" y="5143512"/>
            <a:ext cx="357190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357166"/>
            <a:ext cx="500066" cy="928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85786" y="428604"/>
            <a:ext cx="357190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85786" y="857232"/>
            <a:ext cx="357190" cy="35719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мал на велике 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44" r="17790" b="781"/>
          <a:stretch>
            <a:fillRect/>
          </a:stretch>
        </p:blipFill>
        <p:spPr>
          <a:xfrm>
            <a:off x="2786050" y="2428868"/>
            <a:ext cx="1571636" cy="2500330"/>
          </a:xfrm>
          <a:prstGeom prst="rect">
            <a:avLst/>
          </a:prstGeom>
        </p:spPr>
      </p:pic>
      <p:pic>
        <p:nvPicPr>
          <p:cNvPr id="25" name="Рисунок 24" descr="мал на велике 2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44" r="17790" b="781"/>
          <a:stretch>
            <a:fillRect/>
          </a:stretch>
        </p:blipFill>
        <p:spPr>
          <a:xfrm>
            <a:off x="4643438" y="2143116"/>
            <a:ext cx="1571636" cy="2500330"/>
          </a:xfrm>
          <a:prstGeom prst="rect">
            <a:avLst/>
          </a:prstGeom>
        </p:spPr>
      </p:pic>
      <p:pic>
        <p:nvPicPr>
          <p:cNvPr id="26" name="Рисунок 25" descr="мал на велике 3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43" r="17791" b="3617"/>
          <a:stretch>
            <a:fillRect/>
          </a:stretch>
        </p:blipFill>
        <p:spPr>
          <a:xfrm>
            <a:off x="7286644" y="2071678"/>
            <a:ext cx="1571636" cy="2428868"/>
          </a:xfrm>
          <a:prstGeom prst="rect">
            <a:avLst/>
          </a:prstGeom>
        </p:spPr>
      </p:pic>
      <p:pic>
        <p:nvPicPr>
          <p:cNvPr id="27" name="Рисунок 26" descr="мал на велике 4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44" r="16656" b="4750"/>
          <a:stretch>
            <a:fillRect/>
          </a:stretch>
        </p:blipFill>
        <p:spPr>
          <a:xfrm>
            <a:off x="6286512" y="3571876"/>
            <a:ext cx="1143008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ad_to_the_sunrise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0480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 Antiqua" pitchFamily="18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6" name="Содержимое 5" descr="masha1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1928802"/>
            <a:ext cx="3048006" cy="4194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46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«Машина дорожная математика»</vt:lpstr>
      <vt:lpstr>Задача 1 Семеро ребят играли в мяч на проезжей части дороги. Двое ушли домой. Остальные ребята остались играть на дороге. Сколько ребят поступили правильно? </vt:lpstr>
      <vt:lpstr>Задача 2 Два мальчика и три девочки вышли из школы. Когда они подошли к пешеходному переходу, зеленый сигнал уже начал мигать. Мальчики побежали через дорогу бегом, а девочки остались дожидаться следующего зеленого сигнала. Сколько ребят правильно перешли дорогу?</vt:lpstr>
      <vt:lpstr>Задача 3 Из автобуса вышли семь человек. Трое из них подошли к пешеходному переходу, двое пошли обходить автобус спереди и двое остались на остановке. Сколько человек поступило правильно?</vt:lpstr>
      <vt:lpstr>Задача 4 Четыре мальчика поехали кататься на велосипедах по улицам города. Одному из них было 13 лет, остальным – 15. Сколько ребят не нарушили Правила дорожного движения?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«Дорожная математика»</dc:title>
  <dc:creator>Люба</dc:creator>
  <cp:lastModifiedBy>lsa</cp:lastModifiedBy>
  <cp:revision>53</cp:revision>
  <dcterms:created xsi:type="dcterms:W3CDTF">2012-03-19T18:24:12Z</dcterms:created>
  <dcterms:modified xsi:type="dcterms:W3CDTF">2013-05-01T14:38:52Z</dcterms:modified>
</cp:coreProperties>
</file>