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sldIdLst>
    <p:sldId id="256" r:id="rId2"/>
    <p:sldId id="257" r:id="rId3"/>
    <p:sldId id="258" r:id="rId4"/>
    <p:sldId id="277" r:id="rId5"/>
    <p:sldId id="274" r:id="rId6"/>
    <p:sldId id="270" r:id="rId7"/>
    <p:sldId id="271" r:id="rId8"/>
    <p:sldId id="272" r:id="rId9"/>
    <p:sldId id="273" r:id="rId10"/>
    <p:sldId id="276" r:id="rId11"/>
    <p:sldId id="261" r:id="rId12"/>
    <p:sldId id="262" r:id="rId13"/>
    <p:sldId id="263" r:id="rId14"/>
    <p:sldId id="264" r:id="rId15"/>
    <p:sldId id="265" r:id="rId16"/>
    <p:sldId id="266" r:id="rId17"/>
    <p:sldId id="275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49" autoAdjust="0"/>
    <p:restoredTop sz="94660"/>
  </p:normalViewPr>
  <p:slideViewPr>
    <p:cSldViewPr snapToGrid="0">
      <p:cViewPr varScale="1">
        <p:scale>
          <a:sx n="42" d="100"/>
          <a:sy n="42" d="100"/>
        </p:scale>
        <p:origin x="30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6CC119CF-C902-4772-B806-8F7670922DF2}" type="datetimeFigureOut">
              <a:rPr lang="ru-RU" smtClean="0"/>
              <a:t>14.06.2013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B2A7D4D9-AEA3-4D3A-96C4-EED12112F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704176"/>
      </p:ext>
    </p:extLst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119CF-C902-4772-B806-8F7670922DF2}" type="datetimeFigureOut">
              <a:rPr lang="ru-RU" smtClean="0"/>
              <a:t>14.06.2013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D4D9-AEA3-4D3A-96C4-EED12112F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123054"/>
      </p:ext>
    </p:extLst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CC119CF-C902-4772-B806-8F7670922DF2}" type="datetimeFigureOut">
              <a:rPr lang="ru-RU" smtClean="0"/>
              <a:t>14.06.2013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2A7D4D9-AEA3-4D3A-96C4-EED12112F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959248"/>
      </p:ext>
    </p:extLst>
  </p:cSld>
  <p:clrMapOvr>
    <a:masterClrMapping/>
  </p:clrMapOvr>
  <p:transition spd="slow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CC119CF-C902-4772-B806-8F7670922DF2}" type="datetimeFigureOut">
              <a:rPr lang="ru-RU" smtClean="0"/>
              <a:t>14.06.2013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2A7D4D9-AEA3-4D3A-96C4-EED12112F42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5248412"/>
      </p:ext>
    </p:extLst>
  </p:cSld>
  <p:clrMapOvr>
    <a:masterClrMapping/>
  </p:clrMapOvr>
  <p:transition spd="slow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CC119CF-C902-4772-B806-8F7670922DF2}" type="datetimeFigureOut">
              <a:rPr lang="ru-RU" smtClean="0"/>
              <a:t>14.06.2013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2A7D4D9-AEA3-4D3A-96C4-EED12112F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606595"/>
      </p:ext>
    </p:extLst>
  </p:cSld>
  <p:clrMapOvr>
    <a:masterClrMapping/>
  </p:clrMapOvr>
  <p:transition spd="slow"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119CF-C902-4772-B806-8F7670922DF2}" type="datetimeFigureOut">
              <a:rPr lang="ru-RU" smtClean="0"/>
              <a:t>14.06.2013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D4D9-AEA3-4D3A-96C4-EED12112F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820840"/>
      </p:ext>
    </p:extLst>
  </p:cSld>
  <p:clrMapOvr>
    <a:masterClrMapping/>
  </p:clrMapOvr>
  <p:transition spd="slow"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119CF-C902-4772-B806-8F7670922DF2}" type="datetimeFigureOut">
              <a:rPr lang="ru-RU" smtClean="0"/>
              <a:t>14.06.2013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D4D9-AEA3-4D3A-96C4-EED12112F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305318"/>
      </p:ext>
    </p:extLst>
  </p:cSld>
  <p:clrMapOvr>
    <a:masterClrMapping/>
  </p:clrMapOvr>
  <p:transition spd="slow">
    <p:circl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119CF-C902-4772-B806-8F7670922DF2}" type="datetimeFigureOut">
              <a:rPr lang="ru-RU" smtClean="0"/>
              <a:t>14.06.2013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D4D9-AEA3-4D3A-96C4-EED12112F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398715"/>
      </p:ext>
    </p:extLst>
  </p:cSld>
  <p:clrMapOvr>
    <a:masterClrMapping/>
  </p:clrMapOvr>
  <p:transition spd="slow">
    <p:circl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CC119CF-C902-4772-B806-8F7670922DF2}" type="datetimeFigureOut">
              <a:rPr lang="ru-RU" smtClean="0"/>
              <a:t>14.06.2013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2A7D4D9-AEA3-4D3A-96C4-EED12112F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274725"/>
      </p:ext>
    </p:extLst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119CF-C902-4772-B806-8F7670922DF2}" type="datetimeFigureOut">
              <a:rPr lang="ru-RU" smtClean="0"/>
              <a:t>14.06.2013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D4D9-AEA3-4D3A-96C4-EED12112F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254666"/>
      </p:ext>
    </p:extLst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CC119CF-C902-4772-B806-8F7670922DF2}" type="datetimeFigureOut">
              <a:rPr lang="ru-RU" smtClean="0"/>
              <a:t>14.06.2013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2A7D4D9-AEA3-4D3A-96C4-EED12112F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737647"/>
      </p:ext>
    </p:extLst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119CF-C902-4772-B806-8F7670922DF2}" type="datetimeFigureOut">
              <a:rPr lang="ru-RU" smtClean="0"/>
              <a:t>14.06.2013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D4D9-AEA3-4D3A-96C4-EED12112F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694454"/>
      </p:ext>
    </p:extLst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119CF-C902-4772-B806-8F7670922DF2}" type="datetimeFigureOut">
              <a:rPr lang="ru-RU" smtClean="0"/>
              <a:t>14.06.2013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D4D9-AEA3-4D3A-96C4-EED12112F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179887"/>
      </p:ext>
    </p:extLst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119CF-C902-4772-B806-8F7670922DF2}" type="datetimeFigureOut">
              <a:rPr lang="ru-RU" smtClean="0"/>
              <a:t>14.06.2013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D4D9-AEA3-4D3A-96C4-EED12112F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615916"/>
      </p:ext>
    </p:extLst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119CF-C902-4772-B806-8F7670922DF2}" type="datetimeFigureOut">
              <a:rPr lang="ru-RU" smtClean="0"/>
              <a:t>14.06.2013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D4D9-AEA3-4D3A-96C4-EED12112F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58863"/>
      </p:ext>
    </p:extLst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119CF-C902-4772-B806-8F7670922DF2}" type="datetimeFigureOut">
              <a:rPr lang="ru-RU" smtClean="0"/>
              <a:t>14.06.2013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D4D9-AEA3-4D3A-96C4-EED12112F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592502"/>
      </p:ext>
    </p:extLst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119CF-C902-4772-B806-8F7670922DF2}" type="datetimeFigureOut">
              <a:rPr lang="ru-RU" smtClean="0"/>
              <a:t>14.06.2013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D4D9-AEA3-4D3A-96C4-EED12112F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650923"/>
      </p:ext>
    </p:extLst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119CF-C902-4772-B806-8F7670922DF2}" type="datetimeFigureOut">
              <a:rPr lang="ru-RU" smtClean="0"/>
              <a:t>14.06.2013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7D4D9-AEA3-4D3A-96C4-EED12112F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1262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</p:sldLayoutIdLst>
  <p:transition spd="slow">
    <p:circle/>
  </p:transition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81134" y="509665"/>
            <a:ext cx="10992787" cy="1633928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«Идём в Кукольный театр»</a:t>
            </a:r>
            <a:br>
              <a:rPr lang="ru-RU" dirty="0" smtClean="0"/>
            </a:br>
            <a:r>
              <a:rPr lang="ru-RU" sz="3200" dirty="0" smtClean="0"/>
              <a:t>Развитие связной речи и мелкой моторики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3909" y="3957404"/>
            <a:ext cx="9129008" cy="105014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Презентация выполнена воспитателем</a:t>
            </a:r>
          </a:p>
          <a:p>
            <a:r>
              <a:rPr lang="ru-RU" sz="2800" dirty="0" smtClean="0"/>
              <a:t>Александровой Еленой Викторовной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4466460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Какие бывают куклы?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70" y="1948722"/>
            <a:ext cx="3112958" cy="218716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643" y="1948722"/>
            <a:ext cx="3335311" cy="21946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384" y="1948722"/>
            <a:ext cx="3297836" cy="21946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70" y="4428191"/>
            <a:ext cx="3112958" cy="21974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043" y="4428189"/>
            <a:ext cx="3335311" cy="219746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384" y="4428190"/>
            <a:ext cx="3297836" cy="219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53590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Куклы из оригами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05" t="28162" r="25037" b="21701"/>
          <a:stretch/>
        </p:blipFill>
        <p:spPr>
          <a:xfrm rot="-5400000">
            <a:off x="4074202" y="253553"/>
            <a:ext cx="4471587" cy="7972808"/>
          </a:xfrm>
        </p:spPr>
      </p:pic>
    </p:spTree>
    <p:extLst>
      <p:ext uri="{BB962C8B-B14F-4D97-AF65-F5344CB8AC3E}">
        <p14:creationId xmlns:p14="http://schemas.microsoft.com/office/powerpoint/2010/main" val="309210323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45704" y="776899"/>
            <a:ext cx="8610600" cy="1293028"/>
          </a:xfrm>
        </p:spPr>
        <p:txBody>
          <a:bodyPr/>
          <a:lstStyle/>
          <a:p>
            <a:pPr algn="l"/>
            <a:r>
              <a:rPr lang="ru-RU" dirty="0" smtClean="0"/>
              <a:t>        Сказка «Заячья избушка»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36" y="2327548"/>
            <a:ext cx="4332157" cy="371348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331" y="2327548"/>
            <a:ext cx="5066676" cy="371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45615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Пооперационная карта «Заяц»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3524564" y="421598"/>
            <a:ext cx="4178507" cy="7450112"/>
          </a:xfrm>
        </p:spPr>
      </p:pic>
    </p:spTree>
    <p:extLst>
      <p:ext uri="{BB962C8B-B14F-4D97-AF65-F5344CB8AC3E}">
        <p14:creationId xmlns:p14="http://schemas.microsoft.com/office/powerpoint/2010/main" val="173905511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Пооперационная карта «Лиса»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3539556" y="421598"/>
            <a:ext cx="4268447" cy="7540052"/>
          </a:xfrm>
        </p:spPr>
      </p:pic>
    </p:spTree>
    <p:extLst>
      <p:ext uri="{BB962C8B-B14F-4D97-AF65-F5344CB8AC3E}">
        <p14:creationId xmlns:p14="http://schemas.microsoft.com/office/powerpoint/2010/main" val="261924133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3495" y="131035"/>
            <a:ext cx="9167735" cy="1293028"/>
          </a:xfrm>
        </p:spPr>
        <p:txBody>
          <a:bodyPr/>
          <a:lstStyle/>
          <a:p>
            <a:r>
              <a:rPr lang="ru-RU" dirty="0" smtClean="0"/>
              <a:t>                        Началась работа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50" y="1424063"/>
            <a:ext cx="10028419" cy="5156619"/>
          </a:xfrm>
        </p:spPr>
      </p:pic>
    </p:spTree>
    <p:extLst>
      <p:ext uri="{BB962C8B-B14F-4D97-AF65-F5344CB8AC3E}">
        <p14:creationId xmlns:p14="http://schemas.microsoft.com/office/powerpoint/2010/main" val="207163334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0"/>
            <a:ext cx="8610600" cy="2057401"/>
          </a:xfrm>
        </p:spPr>
        <p:txBody>
          <a:bodyPr/>
          <a:lstStyle/>
          <a:p>
            <a:r>
              <a:rPr lang="ru-RU" dirty="0" smtClean="0"/>
              <a:t>Показываем и рассказываем сказку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3" t="25808" r="23938" b="29453"/>
          <a:stretch/>
        </p:blipFill>
        <p:spPr>
          <a:xfrm>
            <a:off x="1499016" y="1768838"/>
            <a:ext cx="8094689" cy="4856814"/>
          </a:xfrm>
        </p:spPr>
      </p:pic>
    </p:spTree>
    <p:extLst>
      <p:ext uri="{BB962C8B-B14F-4D97-AF65-F5344CB8AC3E}">
        <p14:creationId xmlns:p14="http://schemas.microsoft.com/office/powerpoint/2010/main" val="136897328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603" y="2163945"/>
            <a:ext cx="7869836" cy="4491688"/>
          </a:xfrm>
        </p:spPr>
      </p:pic>
    </p:spTree>
    <p:extLst>
      <p:ext uri="{BB962C8B-B14F-4D97-AF65-F5344CB8AC3E}">
        <p14:creationId xmlns:p14="http://schemas.microsoft.com/office/powerpoint/2010/main" val="168950437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и 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250" y="1849724"/>
            <a:ext cx="10820400" cy="4045111"/>
          </a:xfrm>
        </p:spPr>
        <p:txBody>
          <a:bodyPr>
            <a:normAutofit/>
          </a:bodyPr>
          <a:lstStyle/>
          <a:p>
            <a:r>
              <a:rPr lang="ru-RU" dirty="0" smtClean="0"/>
              <a:t>Расширять знания детей о театрах</a:t>
            </a:r>
          </a:p>
          <a:p>
            <a:r>
              <a:rPr lang="ru-RU" dirty="0" smtClean="0"/>
              <a:t>Продолжать учить мастерить фигурки животных из бумаги способом оригами, проговаривая свои действия, закреплять умение пользоваться пооперационной  картой.</a:t>
            </a:r>
          </a:p>
          <a:p>
            <a:r>
              <a:rPr lang="ru-RU" dirty="0" smtClean="0"/>
              <a:t>Формировать умение детей выразительно передавать содержание диалогов, окрашивая свою речь нотками удивления, восхищения, изумления, повышая или понижая тон голоса, добиваясь полнозвучного яркого звучания текста.</a:t>
            </a:r>
          </a:p>
          <a:p>
            <a:r>
              <a:rPr lang="ru-RU" dirty="0" smtClean="0"/>
              <a:t>Воспитывать умение доброжелательно оценивать свою работу и работу товарищей.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06960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Предварительная работа: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Посещение театра вместе с родителями</a:t>
            </a:r>
          </a:p>
          <a:p>
            <a:r>
              <a:rPr lang="ru-RU" dirty="0" smtClean="0"/>
              <a:t>Заранее чтение и заучивание диалогов</a:t>
            </a:r>
          </a:p>
          <a:p>
            <a:r>
              <a:rPr lang="ru-RU" dirty="0" smtClean="0"/>
              <a:t>Изготовление декораций</a:t>
            </a:r>
          </a:p>
          <a:p>
            <a:pPr marL="0" indent="0">
              <a:buNone/>
            </a:pPr>
            <a:endParaRPr lang="ru-RU" sz="4400" dirty="0" smtClean="0">
              <a:latin typeface="+mj-lt"/>
            </a:endParaRPr>
          </a:p>
          <a:p>
            <a:pPr marL="0" indent="0">
              <a:buNone/>
            </a:pPr>
            <a:r>
              <a:rPr lang="ru-RU" sz="4400" dirty="0" smtClean="0">
                <a:latin typeface="+mj-lt"/>
              </a:rPr>
              <a:t>Материал:</a:t>
            </a:r>
          </a:p>
          <a:p>
            <a:pPr marL="0" indent="0">
              <a:buNone/>
            </a:pPr>
            <a:r>
              <a:rPr lang="ru-RU" dirty="0" smtClean="0"/>
              <a:t>Разноцветная бумага</a:t>
            </a:r>
          </a:p>
          <a:p>
            <a:pPr marL="0" indent="0">
              <a:buNone/>
            </a:pPr>
            <a:r>
              <a:rPr lang="ru-RU" dirty="0" smtClean="0"/>
              <a:t>Пооперационные карты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720895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Театр кукол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02412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У нас сегодня с мамой                         Взял рукавичку и надел - </a:t>
            </a:r>
          </a:p>
          <a:p>
            <a:pPr marL="0" indent="0">
              <a:buNone/>
            </a:pPr>
            <a:r>
              <a:rPr lang="ru-RU" dirty="0" smtClean="0"/>
              <a:t>Культурная программа.                         И вот уж петушок запел,</a:t>
            </a:r>
          </a:p>
          <a:p>
            <a:pPr marL="0" indent="0">
              <a:buNone/>
            </a:pPr>
            <a:r>
              <a:rPr lang="ru-RU" dirty="0" smtClean="0"/>
              <a:t>Давай мне, мама, руку,                        А поменял ты рукавичку -</a:t>
            </a:r>
          </a:p>
          <a:p>
            <a:pPr marL="0" indent="0">
              <a:buNone/>
            </a:pPr>
            <a:r>
              <a:rPr lang="ru-RU" dirty="0" smtClean="0"/>
              <a:t>Пойдём в театр кукол!                            И превратился он в лисичку!</a:t>
            </a:r>
          </a:p>
          <a:p>
            <a:pPr marL="0" indent="0">
              <a:buNone/>
            </a:pPr>
            <a:r>
              <a:rPr lang="ru-RU" dirty="0" smtClean="0"/>
              <a:t>Что я большой – я знаю,                          Но знаю я наверняка -</a:t>
            </a:r>
          </a:p>
          <a:p>
            <a:pPr marL="0" indent="0">
              <a:buNone/>
            </a:pPr>
            <a:r>
              <a:rPr lang="ru-RU" dirty="0" smtClean="0"/>
              <a:t>Но кукол обожаю.                                   Актёра трудится рука.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И кукла оживает, поёт, </a:t>
            </a:r>
            <a:r>
              <a:rPr lang="ru-RU" dirty="0"/>
              <a:t>п</a:t>
            </a:r>
            <a:r>
              <a:rPr lang="ru-RU" dirty="0" smtClean="0"/>
              <a:t>ереживает.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А мы в театр ещё пойдём,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И папу мы с собой возьмём!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017298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театр?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Артист на сцене – кукловод</a:t>
            </a:r>
          </a:p>
          <a:p>
            <a:pPr marL="0" indent="0">
              <a:buNone/>
            </a:pPr>
            <a:r>
              <a:rPr lang="ru-RU" dirty="0" smtClean="0"/>
              <a:t>А зритель в зале – там народ.</a:t>
            </a:r>
          </a:p>
          <a:p>
            <a:pPr marL="0" indent="0">
              <a:buNone/>
            </a:pPr>
            <a:r>
              <a:rPr lang="ru-RU" dirty="0" smtClean="0"/>
              <a:t>Артисту смотрят все на руку,</a:t>
            </a:r>
          </a:p>
          <a:p>
            <a:pPr marL="0" indent="0">
              <a:buNone/>
            </a:pPr>
            <a:r>
              <a:rPr lang="ru-RU" dirty="0" smtClean="0"/>
              <a:t>Что за театр? (театр кукол)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224" y="2194559"/>
            <a:ext cx="6100996" cy="429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03166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театр?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Артисты там работают,</a:t>
            </a:r>
          </a:p>
          <a:p>
            <a:pPr marL="0" indent="0">
              <a:buNone/>
            </a:pPr>
            <a:r>
              <a:rPr lang="ru-RU" dirty="0" smtClean="0"/>
              <a:t>А зрители им хлопают,</a:t>
            </a:r>
          </a:p>
          <a:p>
            <a:pPr marL="0" indent="0">
              <a:buNone/>
            </a:pPr>
            <a:r>
              <a:rPr lang="ru-RU" dirty="0" smtClean="0"/>
              <a:t>Спектакль в цирке – на арене</a:t>
            </a:r>
          </a:p>
          <a:p>
            <a:pPr marL="0" indent="0">
              <a:buNone/>
            </a:pPr>
            <a:r>
              <a:rPr lang="ru-RU" dirty="0" smtClean="0"/>
              <a:t>В театре кукол где? – на…(сцене)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898" y="2057401"/>
            <a:ext cx="5471410" cy="416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14256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театр?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Куклу на руку надел,</a:t>
            </a:r>
          </a:p>
          <a:p>
            <a:pPr marL="0" indent="0">
              <a:buNone/>
            </a:pPr>
            <a:r>
              <a:rPr lang="ru-RU" dirty="0" smtClean="0"/>
              <a:t>Замяукал, песню спел,</a:t>
            </a:r>
          </a:p>
          <a:p>
            <a:pPr marL="0" indent="0">
              <a:buNone/>
            </a:pPr>
            <a:r>
              <a:rPr lang="ru-RU" dirty="0" smtClean="0"/>
              <a:t>Поменял перчатку – </a:t>
            </a:r>
          </a:p>
          <a:p>
            <a:pPr marL="0" indent="0">
              <a:buNone/>
            </a:pPr>
            <a:r>
              <a:rPr lang="ru-RU" dirty="0" smtClean="0"/>
              <a:t>Шут сплясал вприсядку!</a:t>
            </a:r>
          </a:p>
          <a:p>
            <a:pPr marL="0" indent="0">
              <a:buNone/>
            </a:pPr>
            <a:r>
              <a:rPr lang="ru-RU" dirty="0" smtClean="0"/>
              <a:t>Кто куклу за собой ведёт?</a:t>
            </a:r>
          </a:p>
          <a:p>
            <a:pPr marL="0" indent="0">
              <a:buNone/>
            </a:pPr>
            <a:r>
              <a:rPr lang="ru-RU" dirty="0" smtClean="0"/>
              <a:t>Ведёт по сцене …(кукловод)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388" y="2057401"/>
            <a:ext cx="6505733" cy="449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51645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театр?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Стоит на сцене загражденье</a:t>
            </a:r>
          </a:p>
          <a:p>
            <a:pPr marL="0" indent="0">
              <a:buNone/>
            </a:pPr>
            <a:r>
              <a:rPr lang="ru-RU" dirty="0" smtClean="0"/>
              <a:t>Красивое на удивленье!</a:t>
            </a:r>
          </a:p>
          <a:p>
            <a:pPr marL="0" indent="0">
              <a:buNone/>
            </a:pPr>
            <a:r>
              <a:rPr lang="ru-RU" dirty="0" smtClean="0"/>
              <a:t>Умельцем сделана – не фирмой,</a:t>
            </a:r>
          </a:p>
          <a:p>
            <a:pPr marL="0" indent="0">
              <a:buNone/>
            </a:pPr>
            <a:r>
              <a:rPr lang="ru-RU" dirty="0" smtClean="0"/>
              <a:t>А как зовётся? –  просто…(ширмой)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741" y="2194560"/>
            <a:ext cx="5126636" cy="416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01262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театр?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То на сцене -  лес,</a:t>
            </a:r>
          </a:p>
          <a:p>
            <a:pPr marL="0" indent="0">
              <a:buNone/>
            </a:pPr>
            <a:r>
              <a:rPr lang="ru-RU" dirty="0" smtClean="0"/>
              <a:t>То башня до небес,</a:t>
            </a:r>
          </a:p>
          <a:p>
            <a:pPr marL="0" indent="0">
              <a:buNone/>
            </a:pPr>
            <a:r>
              <a:rPr lang="ru-RU" dirty="0" smtClean="0"/>
              <a:t>То город, то деревня,</a:t>
            </a:r>
          </a:p>
          <a:p>
            <a:pPr marL="0" indent="0">
              <a:buNone/>
            </a:pPr>
            <a:r>
              <a:rPr lang="ru-RU" dirty="0" smtClean="0"/>
              <a:t>Ты угадал наверно:</a:t>
            </a:r>
          </a:p>
          <a:p>
            <a:pPr marL="0" indent="0">
              <a:buNone/>
            </a:pPr>
            <a:r>
              <a:rPr lang="ru-RU" dirty="0" smtClean="0"/>
              <a:t>Чтоб получить овации, </a:t>
            </a:r>
          </a:p>
          <a:p>
            <a:pPr marL="0" indent="0">
              <a:buNone/>
            </a:pPr>
            <a:r>
              <a:rPr lang="ru-RU" dirty="0" smtClean="0"/>
              <a:t>Что нужно?  (декорации)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597" y="1948721"/>
            <a:ext cx="6760563" cy="458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72325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След самолета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След самолета</Template>
  <TotalTime>520</TotalTime>
  <Words>373</Words>
  <Application>Microsoft Office PowerPoint</Application>
  <PresentationFormat>Широкоэкранный</PresentationFormat>
  <Paragraphs>63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Century Gothic</vt:lpstr>
      <vt:lpstr>След самолета</vt:lpstr>
      <vt:lpstr> «Идём в Кукольный театр» Развитие связной речи и мелкой моторики</vt:lpstr>
      <vt:lpstr>Цели и задачи</vt:lpstr>
      <vt:lpstr>Предварительная работа:</vt:lpstr>
      <vt:lpstr>Театр кукол</vt:lpstr>
      <vt:lpstr>Что такое театр?</vt:lpstr>
      <vt:lpstr>Что такое театр?</vt:lpstr>
      <vt:lpstr>Что такое театр?</vt:lpstr>
      <vt:lpstr>Что такое театр?</vt:lpstr>
      <vt:lpstr>Что такое театр?</vt:lpstr>
      <vt:lpstr>Какие бывают куклы?</vt:lpstr>
      <vt:lpstr>                     Куклы из оригами</vt:lpstr>
      <vt:lpstr>        Сказка «Заячья избушка»</vt:lpstr>
      <vt:lpstr>Пооперационная карта «Заяц»</vt:lpstr>
      <vt:lpstr>Пооперационная карта «Лиса»</vt:lpstr>
      <vt:lpstr>                        Началась работа</vt:lpstr>
      <vt:lpstr>Показываем и рассказываем сказку</vt:lpstr>
      <vt:lpstr>Спасибо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«Идём в театр»  развитие мелкой моторики</dc:title>
  <dc:creator>DNS</dc:creator>
  <cp:lastModifiedBy>DNS</cp:lastModifiedBy>
  <cp:revision>43</cp:revision>
  <dcterms:created xsi:type="dcterms:W3CDTF">2013-06-09T09:48:57Z</dcterms:created>
  <dcterms:modified xsi:type="dcterms:W3CDTF">2013-06-14T05:59:30Z</dcterms:modified>
</cp:coreProperties>
</file>