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9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70" r:id="rId15"/>
    <p:sldId id="268" r:id="rId16"/>
    <p:sldId id="271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709" autoAdjust="0"/>
  </p:normalViewPr>
  <p:slideViewPr>
    <p:cSldViewPr>
      <p:cViewPr varScale="1">
        <p:scale>
          <a:sx n="66" d="100"/>
          <a:sy n="66" d="100"/>
        </p:scale>
        <p:origin x="-96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D88BFD-CD1C-445B-863E-B94CD72EB2B4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0E55CA-C537-4E44-B826-5CAEED45C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5EE3-69A6-4B28-9ECB-9B083B0B1E7C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91B1-1F6A-46FF-956B-970C70CEE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7753-D6B9-4767-A5AF-D84F944D130E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8715-F076-46D6-BB98-1353D7F88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8915-0CBA-4B39-AEDA-29A2E43CBE70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4D1E-DA88-49F8-919F-6F5F68821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6F3E-FC39-44E1-AE0B-23B33AC0C2ED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0E64-1633-4D0D-BBAB-CA642B588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34ED-5202-40F1-B326-E589784D245D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8DD0-2509-4298-BF69-6B170602B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8346-A52F-4813-9B88-3C97232040DF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30893-C498-4F98-97CD-A616D566C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ABC8D-3C86-4672-A2B9-A46C25B31329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B497-DD3A-4F96-98F8-A749FB8ED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3FA68-A93F-4B82-B894-9EBD124995C7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CA48-4C05-44DB-901F-9EA889DEC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C36A-BE4D-4FA1-9132-266324A4DBE5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41B6-F9F7-4CDC-9448-ED324C9A3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54FFA-0249-48F9-8237-4C4141C5F82C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7C70-61FB-4C39-9AE4-20A0C0CDE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8EA8-8DDC-4CC7-9FEE-609F03C3B0F6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6F15-33C5-4B36-A970-EEF79FD94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A2C592-B8D7-41F6-AD62-031537279867}" type="datetimeFigureOut">
              <a:rPr lang="ru-RU"/>
              <a:pPr>
                <a:defRPr/>
              </a:pPr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9BB572-8A11-4770-AF0A-D6A0EFBD5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Физкультурный уголок средней группы.</a:t>
            </a:r>
            <a:endParaRPr lang="ru-RU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5" name="Овальная выноска 4"/>
          <p:cNvSpPr>
            <a:spLocks noChangeArrowheads="1"/>
          </p:cNvSpPr>
          <p:nvPr/>
        </p:nvSpPr>
        <p:spPr bwMode="auto">
          <a:xfrm>
            <a:off x="684213" y="1484313"/>
            <a:ext cx="8208962" cy="5040312"/>
          </a:xfrm>
          <a:prstGeom prst="wedgeEllipseCallout">
            <a:avLst>
              <a:gd name="adj1" fmla="val -21824"/>
              <a:gd name="adj2" fmla="val 53593"/>
            </a:avLst>
          </a:prstGeom>
          <a:solidFill>
            <a:srgbClr val="00B05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143000" y="2786063"/>
            <a:ext cx="77152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latin typeface="Consolas" pitchFamily="49" charset="0"/>
              </a:rPr>
              <a:t>В презентации принимали участие : воспитатели Таркина О.А., </a:t>
            </a:r>
            <a:r>
              <a:rPr lang="ru-RU" sz="3200" b="1"/>
              <a:t>          </a:t>
            </a:r>
            <a:r>
              <a:rPr lang="ru-RU" sz="3200" b="1">
                <a:latin typeface="Consolas" pitchFamily="49" charset="0"/>
              </a:rPr>
              <a:t>Лазарева Т.Г., </a:t>
            </a:r>
            <a:endParaRPr lang="ru-RU" sz="3200" b="1"/>
          </a:p>
          <a:p>
            <a:pPr algn="r"/>
            <a:r>
              <a:rPr lang="ru-RU" sz="3200" b="1">
                <a:latin typeface="Consolas" pitchFamily="49" charset="0"/>
              </a:rPr>
              <a:t>Логопед</a:t>
            </a:r>
            <a:r>
              <a:rPr lang="ru-RU" sz="3200" b="1"/>
              <a:t> </a:t>
            </a:r>
            <a:r>
              <a:rPr lang="ru-RU" sz="3200" b="1">
                <a:latin typeface="Consolas" pitchFamily="49" charset="0"/>
              </a:rPr>
              <a:t>Шулаева Е.А., </a:t>
            </a:r>
            <a:endParaRPr lang="ru-RU" sz="3200" b="1"/>
          </a:p>
          <a:p>
            <a:pPr algn="ctr"/>
            <a:r>
              <a:rPr lang="ru-RU" sz="3200" b="1">
                <a:latin typeface="Consolas" pitchFamily="49" charset="0"/>
              </a:rPr>
              <a:t>родители, дети.</a:t>
            </a:r>
          </a:p>
          <a:p>
            <a:pPr algn="ctr"/>
            <a:r>
              <a:rPr lang="ru-RU" sz="3200" b="1">
                <a:latin typeface="Consolas" pitchFamily="49" charset="0"/>
              </a:rPr>
              <a:t>2009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-642938" y="0"/>
            <a:ext cx="6929438" cy="26431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CC0099"/>
                </a:solidFill>
                <a:latin typeface="Comic Sans MS" pitchFamily="66" charset="0"/>
              </a:rPr>
              <a:t>Лезем вверх по лесенке,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CC0099"/>
                </a:solidFill>
                <a:latin typeface="Comic Sans MS" pitchFamily="66" charset="0"/>
              </a:rPr>
              <a:t>Как шустрые мартышки.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CC0099"/>
                </a:solidFill>
                <a:latin typeface="Comic Sans MS" pitchFamily="66" charset="0"/>
              </a:rPr>
              <a:t>А можем и в обруч,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CC0099"/>
                </a:solidFill>
                <a:latin typeface="Comic Sans MS" pitchFamily="66" charset="0"/>
              </a:rPr>
              <a:t>Словно в норку мышки.</a:t>
            </a:r>
          </a:p>
        </p:txBody>
      </p:sp>
      <p:pic>
        <p:nvPicPr>
          <p:cNvPr id="11267" name="Рисунок 3" descr="сканирование001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8" y="3571875"/>
            <a:ext cx="14509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3" descr="S730543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2357438"/>
            <a:ext cx="285750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4" descr="S730543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0" y="714375"/>
            <a:ext cx="353377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5286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В обруч можно пролезать ,</a:t>
            </a:r>
          </a:p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А ещё и покатать.</a:t>
            </a:r>
          </a:p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А когда подрастём</a:t>
            </a:r>
          </a:p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Талию им мы наведем.</a:t>
            </a:r>
          </a:p>
        </p:txBody>
      </p:sp>
      <p:pic>
        <p:nvPicPr>
          <p:cNvPr id="12291" name="Рисунок 2" descr="S730543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143125"/>
            <a:ext cx="35925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3" descr="S730543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5" y="2786063"/>
            <a:ext cx="442912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Не зевай, не зевай</a:t>
            </a:r>
            <a:b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Мяч скорей дружку бросай.</a:t>
            </a:r>
            <a:endParaRPr lang="ru-RU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pic>
        <p:nvPicPr>
          <p:cNvPr id="13315" name="Содержимое 3" descr="S730533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375" y="1571625"/>
            <a:ext cx="2341563" cy="5072063"/>
          </a:xfrm>
        </p:spPr>
      </p:pic>
      <p:pic>
        <p:nvPicPr>
          <p:cNvPr id="13316" name="Рисунок 4" descr="S73053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785938"/>
            <a:ext cx="20002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5" descr="сканирование00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86063" y="3214688"/>
            <a:ext cx="32210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511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Полезные дидактические пособия по физической культуре.</a:t>
            </a:r>
            <a:endParaRPr lang="ru-RU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pic>
        <p:nvPicPr>
          <p:cNvPr id="14339" name="Содержимое 3" descr="S730536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20002300">
            <a:off x="379413" y="1966913"/>
            <a:ext cx="3305175" cy="2478087"/>
          </a:xfrm>
        </p:spPr>
      </p:pic>
      <p:pic>
        <p:nvPicPr>
          <p:cNvPr id="14340" name="Рисунок 4" descr="S730537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44069">
            <a:off x="6161088" y="1495425"/>
            <a:ext cx="24288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S730536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86063" y="4286250"/>
            <a:ext cx="428625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3643313" y="2214563"/>
            <a:ext cx="2571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omic Sans MS" pitchFamily="66" charset="0"/>
              </a:rPr>
              <a:t>Смотрим и читаем </a:t>
            </a:r>
          </a:p>
          <a:p>
            <a:pPr algn="ctr"/>
            <a:r>
              <a:rPr lang="ru-RU" sz="2000" b="1">
                <a:latin typeface="Comic Sans MS" pitchFamily="66" charset="0"/>
              </a:rPr>
              <a:t>Про спорт и здоровья сидим</a:t>
            </a:r>
          </a:p>
          <a:p>
            <a:pPr algn="ctr"/>
            <a:r>
              <a:rPr lang="ru-RU" sz="2000" b="1">
                <a:latin typeface="Comic Sans MS" pitchFamily="66" charset="0"/>
              </a:rPr>
              <a:t>Рассуждаем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Альбом со схемами берем </a:t>
            </a:r>
            <a:b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упражнения там найдем.</a:t>
            </a:r>
            <a:endParaRPr lang="ru-RU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pic>
        <p:nvPicPr>
          <p:cNvPr id="15363" name="Содержимое 3" descr="S730530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81500" y="3214688"/>
            <a:ext cx="4405313" cy="3303587"/>
          </a:xfrm>
        </p:spPr>
      </p:pic>
      <p:pic>
        <p:nvPicPr>
          <p:cNvPr id="15364" name="Рисунок 4" descr="S730536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571625"/>
            <a:ext cx="4357687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0099"/>
                </a:solidFill>
                <a:latin typeface="Comic Sans MS" pitchFamily="66" charset="0"/>
              </a:rPr>
              <a:t>Чтоб в игру нам поиграть маски нужно надевать.</a:t>
            </a:r>
          </a:p>
        </p:txBody>
      </p:sp>
      <p:pic>
        <p:nvPicPr>
          <p:cNvPr id="16387" name="Рисунок 4" descr="S730532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000250"/>
            <a:ext cx="4786312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6" descr="S730532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0" y="4214813"/>
            <a:ext cx="3452813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0" y="214313"/>
            <a:ext cx="4857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Будем бегать, прыгать,</a:t>
            </a:r>
          </a:p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Спортом заниматься,</a:t>
            </a:r>
          </a:p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Чтоб в хорошей форме</a:t>
            </a:r>
          </a:p>
          <a:p>
            <a:r>
              <a:rPr lang="ru-RU" sz="2800" b="1">
                <a:solidFill>
                  <a:srgbClr val="CC0099"/>
                </a:solidFill>
                <a:latin typeface="Comic Sans MS" pitchFamily="66" charset="0"/>
              </a:rPr>
              <a:t>Навсегда остаться.</a:t>
            </a:r>
          </a:p>
        </p:txBody>
      </p:sp>
      <p:pic>
        <p:nvPicPr>
          <p:cNvPr id="17411" name="Рисунок 5" descr="S730537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2714625"/>
            <a:ext cx="307181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6" descr="S730532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214313"/>
            <a:ext cx="37147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8" descr="S7305404.JPG"/>
          <p:cNvPicPr>
            <a:picLocks noChangeAspect="1"/>
          </p:cNvPicPr>
          <p:nvPr/>
        </p:nvPicPr>
        <p:blipFill>
          <a:blip r:embed="rId4" cstate="email">
            <a:lum bright="-20000"/>
          </a:blip>
          <a:srcRect/>
          <a:stretch>
            <a:fillRect/>
          </a:stretch>
        </p:blipFill>
        <p:spPr bwMode="auto">
          <a:xfrm>
            <a:off x="3929063" y="3286125"/>
            <a:ext cx="4429125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071563" y="642938"/>
            <a:ext cx="7500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642938" y="857250"/>
            <a:ext cx="79295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CC0099"/>
                </a:solidFill>
                <a:latin typeface="Comic Sans MS" pitchFamily="66" charset="0"/>
              </a:rPr>
              <a:t>Спасибо за внимания!</a:t>
            </a:r>
          </a:p>
        </p:txBody>
      </p:sp>
      <p:pic>
        <p:nvPicPr>
          <p:cNvPr id="18436" name="Рисунок 3" descr="сканирование000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4071938"/>
            <a:ext cx="1430337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4" descr="сканирование001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13" y="4714875"/>
            <a:ext cx="23082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500063" y="0"/>
            <a:ext cx="7958137" cy="3171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99"/>
                </a:solidFill>
                <a:latin typeface="Comic Sans MS" pitchFamily="66" charset="0"/>
              </a:rPr>
              <a:t>Физкультурный уголок в группе способствует развитию двигательной активности в самостоятельной деятельности детей.</a:t>
            </a:r>
          </a:p>
        </p:txBody>
      </p:sp>
      <p:pic>
        <p:nvPicPr>
          <p:cNvPr id="3075" name="Рисунок 2" descr="S730544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88" y="2428875"/>
            <a:ext cx="31432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88"/>
            <a:ext cx="8429625" cy="4286250"/>
          </a:xfrm>
        </p:spPr>
        <p:txBody>
          <a:bodyPr rtlCol="0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CC0099"/>
                </a:solidFill>
                <a:latin typeface="Comic Sans MS" pitchFamily="66" charset="0"/>
              </a:rPr>
              <a:t>Кеглёнок</a:t>
            </a: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 «Гоша»символ нашего уголка.</a:t>
            </a:r>
            <a:b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Девиз:</a:t>
            </a:r>
            <a:r>
              <a:rPr lang="ru-RU" b="1" dirty="0" smtClean="0">
                <a:solidFill>
                  <a:srgbClr val="CC0099"/>
                </a:solidFill>
                <a:latin typeface="Constantia" pitchFamily="18" charset="0"/>
              </a:rPr>
              <a:t> </a:t>
            </a:r>
            <a:r>
              <a:rPr lang="ru-RU" sz="5300" b="1" i="1" u="sng" dirty="0" smtClean="0">
                <a:solidFill>
                  <a:srgbClr val="CC0099"/>
                </a:solidFill>
                <a:latin typeface="Constantia" pitchFamily="18" charset="0"/>
              </a:rPr>
              <a:t>«Спортом занимайся- здоровья набирайся!»</a:t>
            </a:r>
            <a:r>
              <a:rPr lang="ru-RU" dirty="0" smtClean="0">
                <a:solidFill>
                  <a:srgbClr val="CC0099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C0099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CC0099"/>
                </a:solidFill>
                <a:latin typeface="Comic Sans MS" pitchFamily="66" charset="0"/>
              </a:rPr>
            </a:br>
            <a:endParaRPr lang="ru-RU" dirty="0">
              <a:solidFill>
                <a:srgbClr val="CC0099"/>
              </a:solidFill>
              <a:latin typeface="Comic Sans MS" pitchFamily="66" charset="0"/>
            </a:endParaRPr>
          </a:p>
        </p:txBody>
      </p:sp>
      <p:pic>
        <p:nvPicPr>
          <p:cNvPr id="4099" name="Рисунок 4" descr="S730529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2981325"/>
            <a:ext cx="2555875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3" descr="S730544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75"/>
            <a:ext cx="2762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296987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CC0099"/>
                </a:solidFill>
                <a:latin typeface="Comic Sans MS" pitchFamily="66" charset="0"/>
              </a:rPr>
              <a:t>Вот дорожки, чтоб шагали наши ножки.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000250" y="1928813"/>
            <a:ext cx="4500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Помогают закаливать и проводить профилактику плоскостопия. </a:t>
            </a:r>
          </a:p>
        </p:txBody>
      </p:sp>
      <p:pic>
        <p:nvPicPr>
          <p:cNvPr id="5124" name="Рисунок 6" descr="S730532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357563"/>
            <a:ext cx="4357687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7" descr="сканирование001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63" y="1643063"/>
            <a:ext cx="3143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8" descr="S730535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3071813"/>
            <a:ext cx="27146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Индивидуальные мешочки для профилактики плоскостопия.</a:t>
            </a:r>
            <a:endParaRPr lang="ru-RU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pic>
        <p:nvPicPr>
          <p:cNvPr id="6147" name="Содержимое 3" descr="S730521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3500438"/>
            <a:ext cx="4160838" cy="3121025"/>
          </a:xfrm>
        </p:spPr>
      </p:pic>
      <p:pic>
        <p:nvPicPr>
          <p:cNvPr id="6148" name="Рисунок 4" descr="S730521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428750"/>
            <a:ext cx="431006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42875" y="1857375"/>
            <a:ext cx="4286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В мешочках лежат: грецкие орехи, вата, платочки.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4786313" y="5214938"/>
            <a:ext cx="4071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Пособия в мешочках будут меняться.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0099"/>
                </a:solidFill>
                <a:latin typeface="Comic Sans MS" pitchFamily="66" charset="0"/>
              </a:rPr>
              <a:t>Флажки, ленточки, платочки для развития общеразвивающих упражнений.</a:t>
            </a:r>
          </a:p>
        </p:txBody>
      </p:sp>
      <p:pic>
        <p:nvPicPr>
          <p:cNvPr id="7171" name="Содержимое 3" descr="S73054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2875" y="3286125"/>
            <a:ext cx="4346575" cy="3259138"/>
          </a:xfrm>
        </p:spPr>
      </p:pic>
      <p:pic>
        <p:nvPicPr>
          <p:cNvPr id="7172" name="Рисунок 4" descr="S730540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286125"/>
            <a:ext cx="42862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5" descr="сканирование000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688" y="1643063"/>
            <a:ext cx="22145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solidFill>
                  <a:srgbClr val="CC0099"/>
                </a:solidFill>
                <a:latin typeface="Comic Sans MS" pitchFamily="66" charset="0"/>
              </a:rPr>
              <a:t>Пособия из бросового материала.</a:t>
            </a:r>
          </a:p>
        </p:txBody>
      </p:sp>
      <p:pic>
        <p:nvPicPr>
          <p:cNvPr id="8195" name="Рисунок 4" descr="S730538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3286125"/>
            <a:ext cx="31432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6" descr="S730537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25" y="3500438"/>
            <a:ext cx="280193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7" descr="S7305380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63" y="1714500"/>
            <a:ext cx="284956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5" descr="S7305444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3350" y="785813"/>
            <a:ext cx="2366963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6" descr="S7305443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63" y="857250"/>
            <a:ext cx="19288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9001125" cy="2286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0099"/>
                </a:solidFill>
                <a:latin typeface="Comic Sans MS" pitchFamily="66" charset="0"/>
              </a:rPr>
              <a:t>Вот кольца разноцветные: можно прыгать и скакать и в игру с ними играть</a:t>
            </a:r>
            <a:r>
              <a:rPr lang="ru-RU" smtClean="0">
                <a:solidFill>
                  <a:srgbClr val="CC0099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9219" name="Рисунок 3" descr="S730537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3357563"/>
            <a:ext cx="38195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4" descr="S730539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5" y="3214688"/>
            <a:ext cx="44767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Изображение 00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00938" y="1992313"/>
            <a:ext cx="150018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6" descr="Изображение 007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50" y="2143125"/>
            <a:ext cx="150018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86750" cy="2357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Мешочки берём и бросаем</a:t>
            </a:r>
            <a:b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Попадаем точно в цель.</a:t>
            </a:r>
            <a:b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Ловкость, меткость развиваем.</a:t>
            </a:r>
            <a:b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Пусть боится нас мишень!</a:t>
            </a:r>
            <a:endParaRPr lang="ru-RU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pic>
        <p:nvPicPr>
          <p:cNvPr id="10243" name="Рисунок 3" descr="S730539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2714625"/>
            <a:ext cx="421322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4" descr="S730539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3857625"/>
            <a:ext cx="3983037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5" descr="сканирование000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13" y="25003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210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Физкультурный уголок средней группы.</vt:lpstr>
      <vt:lpstr>Физкультурный уголок в группе способствует развитию двигательной активности в самостоятельной деятельности детей.</vt:lpstr>
      <vt:lpstr>Кеглёнок «Гоша»символ нашего уголка. Девиз: «Спортом занимайся- здоровья набирайся!»  </vt:lpstr>
      <vt:lpstr>Вот дорожки, чтоб шагали наши ножки.</vt:lpstr>
      <vt:lpstr>Индивидуальные мешочки для профилактики плоскостопия.</vt:lpstr>
      <vt:lpstr>Флажки, ленточки, платочки для развития общеразвивающих упражнений.</vt:lpstr>
      <vt:lpstr>Пособия из бросового материала.</vt:lpstr>
      <vt:lpstr>Вот кольца разноцветные: можно прыгать и скакать и в игру с ними играть.</vt:lpstr>
      <vt:lpstr>Мешочки берём и бросаем Попадаем точно в цель. Ловкость, меткость развиваем. Пусть боится нас мишень!</vt:lpstr>
      <vt:lpstr>Слайд 10</vt:lpstr>
      <vt:lpstr>Слайд 11</vt:lpstr>
      <vt:lpstr>Не зевай, не зевай Мяч скорей дружку бросай.</vt:lpstr>
      <vt:lpstr>Полезные дидактические пособия по физической культуре.</vt:lpstr>
      <vt:lpstr>Альбом со схемами берем  упражнения там найдем.</vt:lpstr>
      <vt:lpstr>Чтоб в игру нам поиграть маски нужно надевать.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Физкультурный уголок в группе способствует развитию двигательной активности в самостоятельной деятельности детей.</dc:title>
  <dc:creator>HOME</dc:creator>
  <cp:lastModifiedBy>User</cp:lastModifiedBy>
  <cp:revision>34</cp:revision>
  <dcterms:created xsi:type="dcterms:W3CDTF">2009-12-09T15:36:26Z</dcterms:created>
  <dcterms:modified xsi:type="dcterms:W3CDTF">2012-04-07T19:46:25Z</dcterms:modified>
</cp:coreProperties>
</file>