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2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4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186F-25D0-4504-A5D2-9A9E4AE4326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44755-21AE-4277-A32C-C81C69992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4755-21AE-4277-A32C-C81C699921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4755-21AE-4277-A32C-C81C699921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4755-21AE-4277-A32C-C81C699921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моя аттестация\15527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44"/>
            <a:ext cx="9144000" cy="6839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225727">
            <a:off x="407633" y="385292"/>
            <a:ext cx="35950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Друзья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3212" y="6000768"/>
            <a:ext cx="264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Степанченко</a:t>
            </a:r>
            <a:r>
              <a:rPr lang="ru-RU" dirty="0" smtClean="0"/>
              <a:t> Н.Ю.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F:\Ната\анимашки\animashki-1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1928802"/>
            <a:ext cx="2381250" cy="1666875"/>
          </a:xfrm>
          <a:prstGeom prst="rect">
            <a:avLst/>
          </a:prstGeom>
          <a:noFill/>
        </p:spPr>
      </p:pic>
      <p:pic>
        <p:nvPicPr>
          <p:cNvPr id="16391" name="Picture 7" descr="C:\Documents and Settings\UserXP\Рабочий стол\моя аттестация\Nature_Seasons_Autumn__006053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12" descr="C:\Documents and Settings\UserXP\Рабочий стол\моя аттестация\cd6caadd9fa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4071975"/>
            <a:ext cx="4221249" cy="27860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429124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одном лесу жил ежик по имени Пых. Он был очень веселый и добрый.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XP\Рабочий стол\моя аттестация\Autumn Fo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3332" cy="6913766"/>
          </a:xfrm>
          <a:prstGeom prst="rect">
            <a:avLst/>
          </a:prstGeom>
          <a:noFill/>
        </p:spPr>
      </p:pic>
      <p:pic>
        <p:nvPicPr>
          <p:cNvPr id="4" name="Picture 15" descr="C:\Documents and Settings\UserXP\Рабочий стол\моя аттестация\89221783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192766"/>
            <a:ext cx="1643074" cy="1285205"/>
          </a:xfrm>
          <a:prstGeom prst="rect">
            <a:avLst/>
          </a:prstGeom>
          <a:noFill/>
        </p:spPr>
      </p:pic>
      <p:pic>
        <p:nvPicPr>
          <p:cNvPr id="5" name="Picture 13" descr="C:\Documents and Settings\UserXP\Рабочий стол\моя аттестация\12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0"/>
            <a:ext cx="1643074" cy="1152466"/>
          </a:xfrm>
          <a:prstGeom prst="rect">
            <a:avLst/>
          </a:prstGeom>
          <a:noFill/>
        </p:spPr>
      </p:pic>
      <p:pic>
        <p:nvPicPr>
          <p:cNvPr id="17411" name="Picture 3" descr="C:\Documents and Settings\UserXP\Рабочий стол\моя аттестация\39595178_ezhik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855234"/>
            <a:ext cx="3500462" cy="20027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никто в лесу не хотел с ним дружить.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звери говорили:</a:t>
            </a: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такой колючий, что с тобой невозможно играть. У тебя очень острые иголки.</a:t>
            </a:r>
          </a:p>
        </p:txBody>
      </p:sp>
      <p:pic>
        <p:nvPicPr>
          <p:cNvPr id="17414" name="Picture 6" descr="C:\Documents and Settings\UserXP\Рабочий стол\моя аттестация\62848a88ea5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29" y="2830741"/>
            <a:ext cx="2643206" cy="1631910"/>
          </a:xfrm>
          <a:prstGeom prst="rect">
            <a:avLst/>
          </a:prstGeom>
          <a:noFill/>
        </p:spPr>
      </p:pic>
      <p:pic>
        <p:nvPicPr>
          <p:cNvPr id="17415" name="Picture 7" descr="C:\Documents and Settings\UserXP\Рабочий стол\моя аттестация\98399b70fcbf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9" y="4216020"/>
            <a:ext cx="1500198" cy="143834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моя аттестация\78687598_3833204_22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3"/>
            <a:ext cx="9144000" cy="6853737"/>
          </a:xfrm>
          <a:prstGeom prst="rect">
            <a:avLst/>
          </a:prstGeom>
          <a:noFill/>
        </p:spPr>
      </p:pic>
      <p:pic>
        <p:nvPicPr>
          <p:cNvPr id="15" name="Picture 9" descr="http://animated-images.su/_ph/21/1/258508478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638764"/>
            <a:ext cx="2428892" cy="3570471"/>
          </a:xfrm>
          <a:prstGeom prst="rect">
            <a:avLst/>
          </a:prstGeom>
          <a:noFill/>
        </p:spPr>
      </p:pic>
      <p:pic>
        <p:nvPicPr>
          <p:cNvPr id="1040" name="Picture 16" descr="C:\Documents and Settings\UserXP\Рабочий стол\моя аттестация\39595178_ezhi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265350"/>
            <a:ext cx="2500330" cy="235420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071802" y="5103674"/>
            <a:ext cx="5929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Однажды в лес заскочил зайчонок из соседнего леса. Он увидел ежика и говорит:</a:t>
            </a: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Здравствуй, ежик! Меня зовут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Пушистик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тебя?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Ежик  ответил:</a:t>
            </a: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Меня зовут Пых. Я очень колючий, и поэтому со мной никто не хочет дружить.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XP\Рабочий стол\моя аттестация\805323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80672"/>
            <a:ext cx="4857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Пушистик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был умным зайчонком и сказал:</a:t>
            </a:r>
          </a:p>
          <a:p>
            <a:pPr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Пых, если у тебя такие острые иголки, то давай на них что-нибудь нацепим.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Пушистик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оглянулся вокруг, нашел гриб и нацепил ежику на иголки.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8" name="Picture 6" descr="C:\Documents and Settings\UserXP\Рабочий стол\моя аттестация\258508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63997"/>
            <a:ext cx="2357454" cy="3258118"/>
          </a:xfrm>
          <a:prstGeom prst="rect">
            <a:avLst/>
          </a:prstGeom>
          <a:noFill/>
        </p:spPr>
      </p:pic>
      <p:pic>
        <p:nvPicPr>
          <p:cNvPr id="18440" name="Picture 8" descr="C:\Documents and Settings\UserXP\Рабочий стол\моя аттестация\f7a6fccd256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929322" y="4879446"/>
            <a:ext cx="2214578" cy="1978554"/>
          </a:xfrm>
          <a:prstGeom prst="rect">
            <a:avLst/>
          </a:prstGeom>
          <a:noFill/>
        </p:spPr>
      </p:pic>
      <p:pic>
        <p:nvPicPr>
          <p:cNvPr id="18444" name="Picture 12" descr="C:\Documents and Settings\UserXP\Рабочий стол\моя аттестация\grib9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429132"/>
            <a:ext cx="1408160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UserXP\Рабочий стол\моя аттестация\autumn-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5934670"/>
            <a:ext cx="650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Пых очень обрадовался, что его иголки пригодились, и они 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Пушистиком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отправились собирать грибы. Так ежик Пых нашел себе друга, и они вместе сделали ежику запасы на зиму.</a:t>
            </a:r>
            <a:endParaRPr lang="ru-RU" dirty="0" smtClean="0"/>
          </a:p>
        </p:txBody>
      </p:sp>
      <p:pic>
        <p:nvPicPr>
          <p:cNvPr id="6" name="Picture 12" descr="C:\Documents and Settings\UserXP\Рабочий стол\моя аттестация\grib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429264"/>
            <a:ext cx="1408160" cy="928694"/>
          </a:xfrm>
          <a:prstGeom prst="rect">
            <a:avLst/>
          </a:prstGeom>
          <a:noFill/>
        </p:spPr>
      </p:pic>
      <p:pic>
        <p:nvPicPr>
          <p:cNvPr id="9" name="Picture 12" descr="C:\Documents and Settings\UserXP\Рабочий стол\моя аттестация\grib9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15338" y="5286388"/>
            <a:ext cx="785818" cy="518254"/>
          </a:xfrm>
          <a:prstGeom prst="rect">
            <a:avLst/>
          </a:prstGeom>
          <a:noFill/>
        </p:spPr>
      </p:pic>
      <p:pic>
        <p:nvPicPr>
          <p:cNvPr id="10" name="Picture 12" descr="C:\Documents and Settings\UserXP\Рабочий стол\моя аттестация\grib9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4500570"/>
            <a:ext cx="642942" cy="424026"/>
          </a:xfrm>
          <a:prstGeom prst="rect">
            <a:avLst/>
          </a:prstGeom>
          <a:noFill/>
        </p:spPr>
      </p:pic>
      <p:pic>
        <p:nvPicPr>
          <p:cNvPr id="11" name="Picture 12" descr="C:\Documents and Settings\UserXP\Рабочий стол\моя аттестация\grib9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4500570"/>
            <a:ext cx="428628" cy="282684"/>
          </a:xfrm>
          <a:prstGeom prst="rect">
            <a:avLst/>
          </a:prstGeom>
          <a:noFill/>
        </p:spPr>
      </p:pic>
      <p:pic>
        <p:nvPicPr>
          <p:cNvPr id="19460" name="Picture 4" descr="C:\Documents and Settings\UserXP\Рабочий стол\моя аттестация\f7a6fccd256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3714752"/>
            <a:ext cx="1865960" cy="1923670"/>
          </a:xfrm>
          <a:prstGeom prst="rect">
            <a:avLst/>
          </a:prstGeom>
          <a:noFill/>
        </p:spPr>
      </p:pic>
      <p:pic>
        <p:nvPicPr>
          <p:cNvPr id="19462" name="Picture 6" descr="C:\Documents and Settings\UserXP\Рабочий стол\моя аттестация\26d2cf87cb5a (1)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9" y="4102995"/>
            <a:ext cx="2071702" cy="18548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otwalls.ru/walls/osenniy_les-wi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16130" y="-2357478"/>
            <a:ext cx="10652742" cy="6657964"/>
          </a:xfrm>
          <a:prstGeom prst="rect">
            <a:avLst/>
          </a:prstGeom>
          <a:noFill/>
        </p:spPr>
      </p:pic>
      <p:pic>
        <p:nvPicPr>
          <p:cNvPr id="20486" name="Picture 6" descr="http://2.bp.blogspot.com/_s3nb-pnsTwo/TTyiY5o0KDI/AAAAAAAAAiY/vdtxjmIWdbs/s1600/autumn-forest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8355232" cy="6215106"/>
          </a:xfrm>
          <a:prstGeom prst="rect">
            <a:avLst/>
          </a:prstGeom>
          <a:noFill/>
        </p:spPr>
      </p:pic>
      <p:pic>
        <p:nvPicPr>
          <p:cNvPr id="20487" name="Picture 7" descr="C:\Documents and Settings\UserXP\Рабочий стол\моя аттестация\82322075_yozhik_spasibochk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857364"/>
            <a:ext cx="5379869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170</Words>
  <PresentationFormat>Экран (4:3)</PresentationFormat>
  <Paragraphs>17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52</cp:revision>
  <dcterms:modified xsi:type="dcterms:W3CDTF">2012-10-08T14:57:16Z</dcterms:modified>
</cp:coreProperties>
</file>