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44646" y="2564904"/>
            <a:ext cx="64807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мелкой моторики детей.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4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764704"/>
            <a:ext cx="4633382" cy="3475037"/>
          </a:xfrm>
        </p:spPr>
      </p:pic>
      <p:sp>
        <p:nvSpPr>
          <p:cNvPr id="6" name="TextBox 5"/>
          <p:cNvSpPr txBox="1"/>
          <p:nvPr/>
        </p:nvSpPr>
        <p:spPr>
          <a:xfrm>
            <a:off x="1691680" y="4902511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матывать </a:t>
            </a:r>
            <a:r>
              <a:rPr lang="ru-RU" sz="2400" dirty="0" smtClean="0"/>
              <a:t>нитку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 smtClean="0"/>
              <a:t>клубок или катушку.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106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764704"/>
            <a:ext cx="4633382" cy="3475037"/>
          </a:xfrm>
        </p:spPr>
      </p:pic>
      <p:sp>
        <p:nvSpPr>
          <p:cNvPr id="5" name="TextBox 4"/>
          <p:cNvSpPr txBox="1"/>
          <p:nvPr/>
        </p:nvSpPr>
        <p:spPr>
          <a:xfrm>
            <a:off x="2699792" y="488496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Игры с конструкторами.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031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764704"/>
            <a:ext cx="4633382" cy="3475037"/>
          </a:xfrm>
        </p:spPr>
      </p:pic>
      <p:sp>
        <p:nvSpPr>
          <p:cNvPr id="7" name="TextBox 6"/>
          <p:cNvSpPr txBox="1"/>
          <p:nvPr/>
        </p:nvSpPr>
        <p:spPr>
          <a:xfrm>
            <a:off x="2771800" y="484276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Использование трафаретов.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639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764704"/>
            <a:ext cx="4634124" cy="3475037"/>
          </a:xfrm>
        </p:spPr>
      </p:pic>
      <p:sp>
        <p:nvSpPr>
          <p:cNvPr id="5" name="TextBox 4"/>
          <p:cNvSpPr txBox="1"/>
          <p:nvPr/>
        </p:nvSpPr>
        <p:spPr>
          <a:xfrm>
            <a:off x="3131840" y="5229199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Игры со шнурками.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163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764704"/>
            <a:ext cx="4633382" cy="3475037"/>
          </a:xfrm>
        </p:spPr>
      </p:pic>
      <p:sp>
        <p:nvSpPr>
          <p:cNvPr id="5" name="TextBox 4"/>
          <p:cNvSpPr txBox="1"/>
          <p:nvPr/>
        </p:nvSpPr>
        <p:spPr>
          <a:xfrm>
            <a:off x="2843808" y="472514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Игра «Поймай рыбку».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7826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92696"/>
            <a:ext cx="4633382" cy="3475037"/>
          </a:xfrm>
        </p:spPr>
      </p:pic>
      <p:sp>
        <p:nvSpPr>
          <p:cNvPr id="5" name="TextBox 4"/>
          <p:cNvSpPr txBox="1"/>
          <p:nvPr/>
        </p:nvSpPr>
        <p:spPr>
          <a:xfrm>
            <a:off x="3923928" y="479721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Пирамидки.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1308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764705"/>
            <a:ext cx="4608512" cy="3456384"/>
          </a:xfrm>
        </p:spPr>
      </p:pic>
      <p:sp>
        <p:nvSpPr>
          <p:cNvPr id="5" name="TextBox 4"/>
          <p:cNvSpPr txBox="1"/>
          <p:nvPr/>
        </p:nvSpPr>
        <p:spPr>
          <a:xfrm>
            <a:off x="3203848" y="475501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Игры с прищепками.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91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Развитие мелкой моторики играет важную роль для общего развития ребенка.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Мелкая моторика связана с нервной системой, зрением, вниманием, памятью и восприятием ребенка. Также ученые доказали, что развитие мелкой моторики и развитие речи очень тесно связаны. А объясняется это очень просто. В головном мозге речевой и моторный центры расположены очень близко друг к другу. Поэтому при стимуляции моторных навыков пальцев рук речевой центр начинает активизироваться.</a:t>
            </a:r>
          </a:p>
          <a:p>
            <a:r>
              <a:rPr lang="ru-RU" dirty="0"/>
              <a:t>Поэтому если вы хотите грамотно развивать речь ребёнка, то необходимо большое внимание уделить развитию мелкой моторики.</a:t>
            </a:r>
          </a:p>
          <a:p>
            <a:r>
              <a:rPr lang="ru-RU" dirty="0"/>
              <a:t>Кроме того, мелкая моторика непосредственно влияет на ловкость рук, на почерк, который сформируется в дальнейшем, на скорость реакции ребенка.</a:t>
            </a:r>
          </a:p>
          <a:p>
            <a:r>
              <a:rPr lang="ru-RU" dirty="0"/>
              <a:t>От того как развита мелкая моторика у ребёнка, можно в дальнейшем судить о его готовности к обучению в школе. Так как именно мелкая моторика определяет уровень готовности ребёнка к письму, уровень логического мышления, уровень памяти, уровень развития речи, умения рассуждать, концентрировать внимание и воображение.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424354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2204864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Игры и пособия для развития мелкой моторики детей: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895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836712"/>
            <a:ext cx="4633383" cy="3475038"/>
          </a:xfrm>
        </p:spPr>
      </p:pic>
      <p:sp>
        <p:nvSpPr>
          <p:cNvPr id="5" name="TextBox 4"/>
          <p:cNvSpPr txBox="1"/>
          <p:nvPr/>
        </p:nvSpPr>
        <p:spPr>
          <a:xfrm>
            <a:off x="1403648" y="5085184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Предложить ребёнку разложить ложечкой орешки и семечки по разным тарелочкам.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222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764704"/>
            <a:ext cx="4632624" cy="3475037"/>
          </a:xfrm>
        </p:spPr>
      </p:pic>
      <p:sp>
        <p:nvSpPr>
          <p:cNvPr id="6" name="TextBox 5"/>
          <p:cNvSpPr txBox="1"/>
          <p:nvPr/>
        </p:nvSpPr>
        <p:spPr>
          <a:xfrm>
            <a:off x="1259632" y="4797152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Предложить ребёнку рассортировать крупу маленькой ложечкой или пинцетом.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263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92696"/>
            <a:ext cx="4633382" cy="3475037"/>
          </a:xfrm>
        </p:spPr>
      </p:pic>
      <p:sp>
        <p:nvSpPr>
          <p:cNvPr id="5" name="TextBox 4"/>
          <p:cNvSpPr txBox="1"/>
          <p:nvPr/>
        </p:nvSpPr>
        <p:spPr>
          <a:xfrm>
            <a:off x="1187624" y="4725144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Складывать счётные палочки в коробочку с маленьким отверстием.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37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692696"/>
            <a:ext cx="4633382" cy="3475037"/>
          </a:xfrm>
        </p:spPr>
      </p:pic>
      <p:sp>
        <p:nvSpPr>
          <p:cNvPr id="5" name="TextBox 4"/>
          <p:cNvSpPr txBox="1"/>
          <p:nvPr/>
        </p:nvSpPr>
        <p:spPr>
          <a:xfrm>
            <a:off x="3059832" y="4653205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«Пальчиковый театр»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595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836712"/>
            <a:ext cx="4632624" cy="3475037"/>
          </a:xfrm>
        </p:spPr>
      </p:pic>
      <p:sp>
        <p:nvSpPr>
          <p:cNvPr id="5" name="TextBox 4"/>
          <p:cNvSpPr txBox="1"/>
          <p:nvPr/>
        </p:nvSpPr>
        <p:spPr>
          <a:xfrm>
            <a:off x="2339752" y="504247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Мозаика и игры с бусинками.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6295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980728"/>
            <a:ext cx="4633750" cy="3475037"/>
          </a:xfrm>
        </p:spPr>
      </p:pic>
      <p:sp>
        <p:nvSpPr>
          <p:cNvPr id="5" name="TextBox 4"/>
          <p:cNvSpPr txBox="1"/>
          <p:nvPr/>
        </p:nvSpPr>
        <p:spPr>
          <a:xfrm>
            <a:off x="2411760" y="4727811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Игры с мелкими игрушками.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55676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90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5</cp:revision>
  <dcterms:created xsi:type="dcterms:W3CDTF">2013-12-15T05:35:43Z</dcterms:created>
  <dcterms:modified xsi:type="dcterms:W3CDTF">2013-12-15T06:15:55Z</dcterms:modified>
</cp:coreProperties>
</file>