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728DC-87CA-4825-B07A-4D585A821266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C36065-F06A-4DB2-94F3-B3B13F9784C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37444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Работа со слоями.</a:t>
            </a:r>
            <a:br>
              <a:rPr lang="ru-RU" sz="66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6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Прозрачность слоя.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Результат:</a:t>
            </a:r>
            <a:endParaRPr lang="ru-RU" sz="6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0696"/>
            <a:ext cx="7632848" cy="581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sz="4000" b="1" u="sng" dirty="0" smtClean="0"/>
              <a:t>Критерий оценивания:</a:t>
            </a:r>
          </a:p>
          <a:p>
            <a:pPr>
              <a:buNone/>
            </a:pPr>
            <a:r>
              <a:rPr lang="ru-RU" sz="3600" b="1" dirty="0" smtClean="0"/>
              <a:t>На оценку</a:t>
            </a:r>
            <a:r>
              <a:rPr lang="ru-RU" sz="3600" dirty="0" smtClean="0"/>
              <a:t> «3» - Два персонажа в воде (Гомер и </a:t>
            </a:r>
            <a:r>
              <a:rPr lang="ru-RU" sz="3600" dirty="0" err="1" smtClean="0"/>
              <a:t>Мардж</a:t>
            </a:r>
            <a:r>
              <a:rPr lang="ru-RU" sz="3600" dirty="0" smtClean="0"/>
              <a:t>) </a:t>
            </a:r>
          </a:p>
          <a:p>
            <a:pPr>
              <a:buNone/>
            </a:pPr>
            <a:r>
              <a:rPr lang="ru-RU" sz="3600" dirty="0" smtClean="0"/>
              <a:t>На оценку «4» - Три персонажа в воде (+ </a:t>
            </a:r>
            <a:r>
              <a:rPr lang="ru-RU" sz="3600" dirty="0" err="1" smtClean="0"/>
              <a:t>Барт</a:t>
            </a:r>
            <a:r>
              <a:rPr lang="ru-RU" sz="3600" dirty="0" smtClean="0"/>
              <a:t>) </a:t>
            </a:r>
          </a:p>
          <a:p>
            <a:pPr>
              <a:buNone/>
            </a:pPr>
            <a:r>
              <a:rPr lang="ru-RU" sz="3600" dirty="0" smtClean="0"/>
              <a:t>На оценку «5» - Все персонажи на картинке.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48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Работа со слоями. Прозрачность слоя.</vt:lpstr>
      <vt:lpstr>Результат: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слоями. Составление натюрморта.</dc:title>
  <dc:creator>Игорь</dc:creator>
  <cp:lastModifiedBy>user-pc</cp:lastModifiedBy>
  <cp:revision>7</cp:revision>
  <dcterms:created xsi:type="dcterms:W3CDTF">2014-04-24T21:31:18Z</dcterms:created>
  <dcterms:modified xsi:type="dcterms:W3CDTF">2015-03-30T22:40:06Z</dcterms:modified>
</cp:coreProperties>
</file>