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6475" autoAdjust="0"/>
  </p:normalViewPr>
  <p:slideViewPr>
    <p:cSldViewPr>
      <p:cViewPr varScale="1">
        <p:scale>
          <a:sx n="79" d="100"/>
          <a:sy n="79" d="100"/>
        </p:scale>
        <p:origin x="-15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9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E3A-26FE-4D3D-8CF8-7C4F68DDE32C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D882D0-2E47-41B3-BC1D-73319FBDE5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E3A-26FE-4D3D-8CF8-7C4F68DDE32C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82D0-2E47-41B3-BC1D-73319FBDE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E3A-26FE-4D3D-8CF8-7C4F68DDE32C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82D0-2E47-41B3-BC1D-73319FBDE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E3A-26FE-4D3D-8CF8-7C4F68DDE32C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82D0-2E47-41B3-BC1D-73319FBDE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E3A-26FE-4D3D-8CF8-7C4F68DDE32C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82D0-2E47-41B3-BC1D-73319FBDE5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E3A-26FE-4D3D-8CF8-7C4F68DDE32C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82D0-2E47-41B3-BC1D-73319FBDE5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E3A-26FE-4D3D-8CF8-7C4F68DDE32C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82D0-2E47-41B3-BC1D-73319FBDE57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E3A-26FE-4D3D-8CF8-7C4F68DDE32C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82D0-2E47-41B3-BC1D-73319FBDE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E3A-26FE-4D3D-8CF8-7C4F68DDE32C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82D0-2E47-41B3-BC1D-73319FBDE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E3A-26FE-4D3D-8CF8-7C4F68DDE32C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82D0-2E47-41B3-BC1D-73319FBDE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FE3A-26FE-4D3D-8CF8-7C4F68DDE32C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882D0-2E47-41B3-BC1D-73319FBDE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B2AFE3A-26FE-4D3D-8CF8-7C4F68DDE32C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FD882D0-2E47-41B3-BC1D-73319FBDE57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2392288"/>
          </a:xfrm>
        </p:spPr>
        <p:txBody>
          <a:bodyPr/>
          <a:lstStyle/>
          <a:p>
            <a:r>
              <a:rPr lang="ru-RU" dirty="0" smtClean="0"/>
              <a:t>Виды пирогов </a:t>
            </a:r>
            <a:br>
              <a:rPr lang="ru-RU" dirty="0" smtClean="0"/>
            </a:br>
            <a:r>
              <a:rPr lang="ru-RU" dirty="0" smtClean="0"/>
              <a:t>на</a:t>
            </a:r>
            <a:br>
              <a:rPr lang="ru-RU" dirty="0" smtClean="0"/>
            </a:br>
            <a:r>
              <a:rPr lang="ru-RU" dirty="0" smtClean="0"/>
              <a:t>русской кухне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24944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394170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5763796" cy="65427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07087" y="188640"/>
            <a:ext cx="3008313" cy="593752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КАЛИННИК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. Один из самых старинных русских пирогов, где ягоду не клали в начинку, а, предварительно высушив, размалывали в порошок, заваривали его крутым кипятком в кашицу-пюре, на котором и замешивали тесто из ржаной муки, сахара при этом не клали и выпекали в виде толстой лепешки без начинки</a:t>
            </a:r>
            <a:r>
              <a:rPr lang="ru-RU" sz="1800" b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. </a:t>
            </a:r>
            <a:r>
              <a:rPr lang="ru-RU" sz="1800" b="1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Говорят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, что этот, один из самых старинных русских пирогов, еще сохранился в Калужской области и на юге Смоленской.</a:t>
            </a:r>
            <a:endParaRPr lang="ru-RU" sz="1800" b="1" dirty="0">
              <a:solidFill>
                <a:schemeClr val="tx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7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73630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НАЛИВАШНИКИ ПРЯЖЕННЫЕ. </a:t>
            </a:r>
            <a:r>
              <a:rPr lang="ru-RU" sz="2000" b="1" dirty="0">
                <a:effectLst/>
                <a:latin typeface="Calibri"/>
                <a:ea typeface="Calibri"/>
                <a:cs typeface="Times New Roman"/>
              </a:rPr>
              <a:t>Это такие треугольные пирожки из крутого теста, замешенного на растительном масле с начинкой из сыра, яиц или варенья, которая размещалась только в одном лишь углу. Муку просеивали, замешивали крутое тесто, добавив воду, столовую ложку масла и соль, давали ему «отдохнуть» с полчаса , а после из тонко раскатанного теста, вырезали лепешки, которые снабжали начинкой, защипывали треугольником и </a:t>
            </a:r>
            <a:r>
              <a:rPr lang="ru-RU" sz="2000" b="1" dirty="0" err="1">
                <a:effectLst/>
                <a:latin typeface="Calibri"/>
                <a:ea typeface="Calibri"/>
                <a:cs typeface="Times New Roman"/>
              </a:rPr>
              <a:t>пряжили</a:t>
            </a:r>
            <a:r>
              <a:rPr lang="ru-RU" sz="2000" b="1" dirty="0">
                <a:effectLst/>
                <a:latin typeface="Calibri"/>
                <a:ea typeface="Calibri"/>
                <a:cs typeface="Times New Roman"/>
              </a:rPr>
              <a:t> в масле.</a:t>
            </a:r>
            <a:br>
              <a:rPr lang="ru-RU" sz="2000" b="1" dirty="0">
                <a:effectLst/>
                <a:latin typeface="Calibri"/>
                <a:ea typeface="Calibri"/>
                <a:cs typeface="Times New Roman"/>
              </a:rPr>
            </a:b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7992888" cy="4087471"/>
          </a:xfrm>
        </p:spPr>
      </p:pic>
    </p:spTree>
    <p:extLst>
      <p:ext uri="{BB962C8B-B14F-4D97-AF65-F5344CB8AC3E}">
        <p14:creationId xmlns:p14="http://schemas.microsoft.com/office/powerpoint/2010/main" val="310980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813690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Пряжить</a:t>
            </a:r>
            <a:r>
              <a:rPr lang="ru-RU" sz="36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»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- это один из самых древних видов жарения в русской кухне. Можно сказать ,что это русский вариант фритюра , только продукт не «плавает» в жире , а готовится , соприкасаясь с поверхностью сковороды, полупогруженный в предварительно прокаленное масло.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9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371703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БОРКАННИК. </a:t>
            </a:r>
            <a:r>
              <a:rPr lang="ru-RU" sz="2000" b="1" dirty="0">
                <a:effectLst/>
                <a:latin typeface="Calibri"/>
                <a:ea typeface="Calibri"/>
                <a:cs typeface="Times New Roman"/>
              </a:rPr>
              <a:t>По-эстонски и по-фински «</a:t>
            </a:r>
            <a:r>
              <a:rPr lang="ru-RU" sz="2000" b="1" dirty="0" err="1">
                <a:effectLst/>
                <a:latin typeface="Calibri"/>
                <a:ea typeface="Calibri"/>
                <a:cs typeface="Times New Roman"/>
              </a:rPr>
              <a:t>поркан</a:t>
            </a:r>
            <a:r>
              <a:rPr lang="ru-RU" sz="2000" b="1" dirty="0">
                <a:effectLst/>
                <a:latin typeface="Calibri"/>
                <a:ea typeface="Calibri"/>
                <a:cs typeface="Times New Roman"/>
              </a:rPr>
              <a:t>» значит «морковь». В районах, где русские жили рядом с финскими народами (например, в Псковской и Новгородской губерниях) ржаной или ржано-пшеничный пирог, начиненный морковью с крутыми яйцами называют «</a:t>
            </a:r>
            <a:r>
              <a:rPr lang="ru-RU" sz="2000" b="1" dirty="0" err="1">
                <a:effectLst/>
                <a:latin typeface="Calibri"/>
                <a:ea typeface="Calibri"/>
                <a:cs typeface="Times New Roman"/>
              </a:rPr>
              <a:t>порканник</a:t>
            </a:r>
            <a:r>
              <a:rPr lang="ru-RU" sz="2000" b="1" dirty="0">
                <a:effectLst/>
                <a:latin typeface="Calibri"/>
                <a:ea typeface="Calibri"/>
                <a:cs typeface="Times New Roman"/>
              </a:rPr>
              <a:t>» или «</a:t>
            </a:r>
            <a:r>
              <a:rPr lang="ru-RU" sz="2000" b="1" dirty="0" err="1">
                <a:effectLst/>
                <a:latin typeface="Calibri"/>
                <a:ea typeface="Calibri"/>
                <a:cs typeface="Times New Roman"/>
              </a:rPr>
              <a:t>борканник</a:t>
            </a:r>
            <a:r>
              <a:rPr lang="ru-RU" sz="2000" b="1" dirty="0">
                <a:effectLst/>
                <a:latin typeface="Calibri"/>
                <a:ea typeface="Calibri"/>
                <a:cs typeface="Times New Roman"/>
              </a:rPr>
              <a:t>». Дрожжевое тесто начиняют варёной обжаренной морковью, луком, яйцами и приправляют тмином или укропом. Иному покажется пресновато, но пышно – как чухонская барышня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12975"/>
            <a:ext cx="6768752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60426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5040560" cy="568863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07087" y="260648"/>
            <a:ext cx="3057401" cy="586551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ГУБНИК .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Лучшее из лучших: вкуснейший псковский грибной пирог. На широкой сковороде готовят начинку: солёные или свежие грибы (солёные вкуснее) обжаривают в постном масле с луком и чёрным перцем. Когда начинка закрыта и края защипаны, в верхней части делаются дырочки для выхода пара. И вот ещё интересная штука: хорошо бы перед тем, как ставить в печь, смазать верхушку пирога чёрным чаем, «для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скусу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, цвету и запаху».</a:t>
            </a:r>
            <a:endParaRPr lang="ru-RU" sz="1800" b="1" dirty="0">
              <a:solidFill>
                <a:schemeClr val="tx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83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52028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ЧАПИЛЬГ. </a:t>
            </a:r>
            <a:r>
              <a:rPr lang="ru-RU" sz="2000" b="1" dirty="0">
                <a:effectLst/>
                <a:latin typeface="Calibri"/>
                <a:ea typeface="Calibri"/>
                <a:cs typeface="Times New Roman"/>
              </a:rPr>
              <a:t>Сейчас закрытый тонко раскатанный жареный на сковороде пирог из кислого теста на простокваше, с начинкой из картофеля, творога или тыквы называют то адыгейским, то ингушским. Действительно, различные вариации </a:t>
            </a:r>
            <a:r>
              <a:rPr lang="ru-RU" sz="2000" b="1" dirty="0" err="1">
                <a:effectLst/>
                <a:latin typeface="Calibri"/>
                <a:ea typeface="Calibri"/>
                <a:cs typeface="Times New Roman"/>
              </a:rPr>
              <a:t>чапильга</a:t>
            </a:r>
            <a:r>
              <a:rPr lang="ru-RU" sz="2000" b="1" dirty="0">
                <a:effectLst/>
                <a:latin typeface="Calibri"/>
                <a:ea typeface="Calibri"/>
                <a:cs typeface="Times New Roman"/>
              </a:rPr>
              <a:t> сегодня популярны и любимы у народов Кавказа и считаются национальным блюдом и национальной гордостью, но попал он туда из русской кухни через Кубань и Терек.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7"/>
            <a:ext cx="7992888" cy="425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1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22413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РУССКИЙ КУРНИК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– сложный пирог с кашами и курицей, внутри переложенный блинами, долгое</a:t>
            </a:r>
            <a:r>
              <a:rPr lang="ru-RU" sz="2000" b="1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  <a:r>
              <a:rPr lang="ru-RU" sz="2000" b="1" u="sng" smtClean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время </a:t>
            </a:r>
            <a:r>
              <a:rPr lang="ru-RU" sz="2000" b="1" smtClean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готовился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лишь к свадебному столу. Во времена Ивана Грозного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курники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подавались к каждому торжеству.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600400" cy="446449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1700808"/>
            <a:ext cx="4041775" cy="4464495"/>
          </a:xfrm>
        </p:spPr>
      </p:pic>
    </p:spTree>
    <p:extLst>
      <p:ext uri="{BB962C8B-B14F-4D97-AF65-F5344CB8AC3E}">
        <p14:creationId xmlns:p14="http://schemas.microsoft.com/office/powerpoint/2010/main" val="19467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295232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РУССКАЯ КУЛЕБЯКА </a:t>
            </a:r>
            <a:r>
              <a:rPr lang="ru-RU" sz="2000" b="1" dirty="0">
                <a:effectLst/>
                <a:latin typeface="Calibri"/>
                <a:ea typeface="Calibri"/>
                <a:cs typeface="Times New Roman"/>
              </a:rPr>
              <a:t>– удлиненный пирог с несколькими прослойками фарша, получила своё распространение в мире благодаря французским поварам. Они, работая в России, адаптировали рецепт под требования «высокой кулинарии», придав исконно русскому блюду европейский шик. Иногда начинка накладывается в несколько рядов.. При этом в нижний слой всегда кладут ту или иную кашу, а в верхний — рыбу или мясо, грибы, лук.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36520"/>
            <a:ext cx="7704856" cy="381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5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94421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РАССТЕГАИ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– пироги с разными начинками, которые были видны в отверстие на верху, куда при подаче на стол наливали растопленное масло или бульон. Эти пироги считались лучшими в московских трактирах, их замораживали и отправляли в Петербург. Расстегаями торговали вразнос на улицах русских городов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6872"/>
            <a:ext cx="4041775" cy="388843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3" y="2276873"/>
            <a:ext cx="4041775" cy="3888432"/>
          </a:xfrm>
        </p:spPr>
      </p:pic>
    </p:spTree>
    <p:extLst>
      <p:ext uri="{BB962C8B-B14F-4D97-AF65-F5344CB8AC3E}">
        <p14:creationId xmlns:p14="http://schemas.microsoft.com/office/powerpoint/2010/main" val="159412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5175448" cy="61206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07087" y="332656"/>
            <a:ext cx="3008313" cy="579350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Особое место в русской кухне занимает </a:t>
            </a:r>
            <a:r>
              <a:rPr lang="ru-RU" sz="18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пирог баба.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Бабами называются выпечные изделия высокой формы из сдобного дрожжевого теста, своего рода разновидность куличей. Но в отличие от куличей их пекут в любое время, а не только на Пасху и подают, как правило, к чаю или кофе. В прежние времена было великое множество кружевные и тяжелые, прозрачные и шоколадные, на сметане и на желтках и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т.д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подобных изделий: бабы ромовые и шафранные, </a:t>
            </a:r>
            <a:endParaRPr lang="ru-RU" sz="1800" b="1" dirty="0">
              <a:solidFill>
                <a:schemeClr val="tx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026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630616" cy="3467471"/>
          </a:xfrm>
        </p:spPr>
        <p:txBody>
          <a:bodyPr/>
          <a:lstStyle/>
          <a:p>
            <a:r>
              <a:rPr lang="ru-RU" dirty="0" smtClean="0"/>
              <a:t>Презент</a:t>
            </a:r>
            <a:r>
              <a:rPr lang="ru-RU" b="1" dirty="0" smtClean="0"/>
              <a:t>а</a:t>
            </a:r>
            <a:r>
              <a:rPr lang="ru-RU" dirty="0" smtClean="0"/>
              <a:t>ция к уроку СБО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ГБС(К)ОУ № 46 (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VIII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вида) «Центр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РиМ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Учитель Костина О.А.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9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 numCol="2">
            <a:normAutofit fontScale="77500" lnSpcReduction="20000"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Напеку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вам,друзья,пирожков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.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Брызги радости брошу я в тесто,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Подолью аромата цветов,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Чтобы выпечка пахла чудесно.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Покрошу много ласковых слов,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Приплюсую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улыбку,терпенье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.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И добавлю в опару любовь,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И еще хоть немного везенья.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Я присыплю все это мечтой,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Подолью остроумия каплю,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Подслащу пирожки добротой,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Поцелуям местечко оставлю.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И начинку вложу в пироги: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Она будет из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щедрости,ласки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Благородства,доверья,любви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И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чудес,хоть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немного,из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сказки.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Слезой счастья слегка подсолю,</a:t>
            </a:r>
            <a:r>
              <a:rPr lang="ru-RU" b="1" dirty="0">
                <a:solidFill>
                  <a:srgbClr val="AF6D23"/>
                </a:solidFill>
                <a:latin typeface="Arial"/>
              </a:rPr>
              <a:t/>
            </a:r>
            <a:br>
              <a:rPr lang="ru-RU" b="1" dirty="0">
                <a:solidFill>
                  <a:srgbClr val="AF6D23"/>
                </a:solidFill>
                <a:latin typeface="Arial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Чтобы кушанье не было пресным.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И добавлю чуть-чуть похвалу,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Вкус от этого станет чудесный.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Пирожки вам с любовью пекла,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Заходите,прошу,не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 стесняйтесь.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Отложите скорее дела.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Что ж вы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Arial"/>
              </a:rPr>
              <a:t>ждете,друзья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?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Угощайтесь!!!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r>
              <a:rPr lang="ru-RU" dirty="0">
                <a:solidFill>
                  <a:srgbClr val="000000"/>
                </a:solidFill>
                <a:latin typeface="Arial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01008"/>
            <a:ext cx="342900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7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  <a:latin typeface="Calibri"/>
                <a:ea typeface="Calibri"/>
                <a:cs typeface="Times New Roman"/>
              </a:rPr>
              <a:t>История свадебного пирога (каравая)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297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836712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Начиная с языческих времен, на Руси, обязательным атрибутом свадьбы и ее главным символом был каравай. И появлялся он на празднике не в финале, в качестве вкусного и красивого подарка, а в самом начале свадебного застолья, когда молодые, после венчания, впервые переступали порог дома, в котором собирались жить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52768"/>
            <a:ext cx="7488832" cy="257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7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3068960"/>
            <a:ext cx="3008313" cy="2095500"/>
          </a:xfrm>
        </p:spPr>
        <p:txBody>
          <a:bodyPr/>
          <a:lstStyle/>
          <a:p>
            <a:r>
              <a:rPr lang="ru-RU" b="1" dirty="0">
                <a:effectLst/>
                <a:latin typeface="Calibri"/>
                <a:ea typeface="Calibri"/>
                <a:cs typeface="Times New Roman"/>
              </a:rPr>
              <a:t>Выносила каравай 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новоиспеченная </a:t>
            </a:r>
            <a:r>
              <a:rPr lang="ru-RU" b="1" dirty="0">
                <a:effectLst/>
                <a:latin typeface="Calibri"/>
                <a:ea typeface="Calibri"/>
                <a:cs typeface="Times New Roman"/>
              </a:rPr>
              <a:t>свекровь, а молодые, отломив по куску, и обмокнув в соль, съедали их, в каких - то версиях кормили друг друга. </a:t>
            </a:r>
            <a:r>
              <a:rPr lang="ru-RU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5247456" cy="57606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5907087" y="6381328"/>
            <a:ext cx="2913385" cy="72008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45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5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Каравай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никогда не считался десертом, а нес символический смысл свадебного обряда. Поэтому и изготовление и подача его были подчинены строгим законам. Выпекать свадебный каравай имели права лишь веселые, не сварливые женщины, не вдовы, имеющие двух и более детей, лучше разнополых. Ведь и по сей день считается, что через еду, особенно через выпечку, когда с тестом долго соприкасаются руки мастера, передается и энергия и информация. Считалось, что вместе с куском “правильного” пирога, молодые получали счастье, достаток, возможность иметь много детей, ну, или хотя бы хорошее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настроение.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3" y="3687548"/>
            <a:ext cx="7549353" cy="276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5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31224" cy="11235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/>
              <a:t>Все русские пироги в старину, имели продолговатую форму и различную величину: большие назывались: пирогами, кулебяками, маленькие пирожками.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27444"/>
            <a:ext cx="4041775" cy="2684249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2701957"/>
            <a:ext cx="3657600" cy="2935224"/>
          </a:xfrm>
        </p:spPr>
      </p:pic>
    </p:spTree>
    <p:extLst>
      <p:ext uri="{BB962C8B-B14F-4D97-AF65-F5344CB8AC3E}">
        <p14:creationId xmlns:p14="http://schemas.microsoft.com/office/powerpoint/2010/main" val="420240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91264" cy="285293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НАКРЕПОК. </a:t>
            </a:r>
            <a:r>
              <a:rPr lang="ru-RU" sz="1800" b="1" dirty="0">
                <a:effectLst/>
                <a:latin typeface="Calibri"/>
                <a:ea typeface="Calibri"/>
                <a:cs typeface="Times New Roman"/>
              </a:rPr>
              <a:t>Его название происходит от особой начинки, называемой </a:t>
            </a:r>
            <a:r>
              <a:rPr lang="ru-RU" sz="1800" b="1" dirty="0" err="1">
                <a:effectLst/>
                <a:latin typeface="Calibri"/>
                <a:ea typeface="Calibri"/>
                <a:cs typeface="Times New Roman"/>
              </a:rPr>
              <a:t>накрёпка</a:t>
            </a:r>
            <a:r>
              <a:rPr lang="ru-RU" sz="1800" b="1" dirty="0">
                <a:effectLst/>
                <a:latin typeface="Calibri"/>
                <a:ea typeface="Calibri"/>
                <a:cs typeface="Times New Roman"/>
              </a:rPr>
              <a:t>, – то есть наглухо закрепленная, как бы стянутая рыбными пластами рассыпчатая каша дрожжевого теста с начинкой из рассыпчатой каши (гречневой, овсяной или рисовой), поверх которой плотно кладут тонкие ломтики соленой рыбы, название начинки – «</a:t>
            </a:r>
            <a:r>
              <a:rPr lang="ru-RU" sz="1800" b="1" dirty="0" err="1">
                <a:effectLst/>
                <a:latin typeface="Calibri"/>
                <a:ea typeface="Calibri"/>
                <a:cs typeface="Times New Roman"/>
              </a:rPr>
              <a:t>накрёпок</a:t>
            </a:r>
            <a:r>
              <a:rPr lang="ru-RU" sz="1800" b="1" dirty="0">
                <a:effectLst/>
                <a:latin typeface="Calibri"/>
                <a:ea typeface="Calibri"/>
                <a:cs typeface="Times New Roman"/>
              </a:rPr>
              <a:t>», то есть закрепленная, как бы стянутая рыбными пластами каша, и дало имя этому пирогу распространенному в Псковской и Тверской областях.</a:t>
            </a:r>
            <a:r>
              <a:rPr lang="ru-RU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86" y="2177480"/>
            <a:ext cx="640871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6009531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ВЕКОШНИКИ.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Старинное название пирожков сделанных по принципу «остатки сладки». Если со вчерашнего сытного скоромного ужина оставались недоеденные куски рыбы или мяса (в старину называемые «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векошью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») которые, конечно же жалко выбросить, а вид они уже имеют неприглядный и обеденный стол явно не украсят, рачительная хозяйка раскатывала кусок теста и начиняла его всеми видами завалявшейся снеди, ставила в печь , и получалось прекрасное блюдо к обеду..</a:t>
            </a:r>
            <a:endParaRPr lang="ru-RU" b="1" dirty="0">
              <a:solidFill>
                <a:schemeClr val="bg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3882462"/>
            <a:ext cx="6984775" cy="27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9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136</TotalTime>
  <Words>1020</Words>
  <Application>Microsoft Office PowerPoint</Application>
  <PresentationFormat>Экран (4:3)</PresentationFormat>
  <Paragraphs>29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Виды пирогов  на русской кухне</vt:lpstr>
      <vt:lpstr>Презентация к уроку СБО</vt:lpstr>
      <vt:lpstr>История свадебного пирога (каравая)</vt:lpstr>
      <vt:lpstr>Презентация PowerPoint</vt:lpstr>
      <vt:lpstr>Выносила каравай новоиспеченная свекровь, а молодые, отломив по куску, и обмокнув в соль, съедали их, в каких - то версиях кормили друг друга.  </vt:lpstr>
      <vt:lpstr>Презентация PowerPoint</vt:lpstr>
      <vt:lpstr>Все русские пироги в старину, имели продолговатую форму и различную величину: большие назывались: пирогами, кулебяками, маленькие пирожками. </vt:lpstr>
      <vt:lpstr>НАКРЕПОК. Его название происходит от особой начинки, называемой накрёпка, – то есть наглухо закрепленная, как бы стянутая рыбными пластами рассыпчатая каша дрожжевого теста с начинкой из рассыпчатой каши (гречневой, овсяной или рисовой), поверх которой плотно кладут тонкие ломтики соленой рыбы, название начинки – «накрёпок», то есть закрепленная, как бы стянутая рыбными пластами каша, и дало имя этому пирогу распространенному в Псковской и Тверской областях. </vt:lpstr>
      <vt:lpstr>Презентация PowerPoint</vt:lpstr>
      <vt:lpstr>Презентация PowerPoint</vt:lpstr>
      <vt:lpstr>НАЛИВАШНИКИ ПРЯЖЕННЫЕ. Это такие треугольные пирожки из крутого теста, замешенного на растительном масле с начинкой из сыра, яиц или варенья, которая размещалась только в одном лишь углу. Муку просеивали, замешивали крутое тесто, добавив воду, столовую ложку масла и соль, давали ему «отдохнуть» с полчаса , а после из тонко раскатанного теста, вырезали лепешки, которые снабжали начинкой, защипывали треугольником и пряжили в масле. </vt:lpstr>
      <vt:lpstr>Презентация PowerPoint</vt:lpstr>
      <vt:lpstr>БОРКАННИК. По-эстонски и по-фински «поркан» значит «морковь». В районах, где русские жили рядом с финскими народами (например, в Псковской и Новгородской губерниях) ржаной или ржано-пшеничный пирог, начиненный морковью с крутыми яйцами называют «порканник» или «борканник». Дрожжевое тесто начиняют варёной обжаренной морковью, луком, яйцами и приправляют тмином или укропом. Иному покажется пресновато, но пышно – как чухонская барышня </vt:lpstr>
      <vt:lpstr>Презентация PowerPoint</vt:lpstr>
      <vt:lpstr>ЧАПИЛЬГ. Сейчас закрытый тонко раскатанный жареный на сковороде пирог из кислого теста на простокваше, с начинкой из картофеля, творога или тыквы называют то адыгейским, то ингушским. Действительно, различные вариации чапильга сегодня популярны и любимы у народов Кавказа и считаются национальным блюдом и национальной гордостью, но попал он туда из русской кухни через Кубань и Терек. </vt:lpstr>
      <vt:lpstr> РУССКИЙ КУРНИК – сложный пирог с кашами и курицей, внутри переложенный блинами, долгое время готовился лишь к свадебному столу. Во времена Ивана Грозного курники подавались к каждому торжеству.</vt:lpstr>
      <vt:lpstr>РУССКАЯ КУЛЕБЯКА – удлиненный пирог с несколькими прослойками фарша, получила своё распространение в мире благодаря французским поварам. Они, работая в России, адаптировали рецепт под требования «высокой кулинарии», придав исконно русскому блюду европейский шик. Иногда начинка накладывается в несколько рядов.. При этом в нижний слой всегда кладут ту или иную кашу, а в верхний — рыбу или мясо, грибы, лук.</vt:lpstr>
      <vt:lpstr>РАССТЕГАИ – пироги с разными начинками, которые были видны в отверстие на верху, куда при подаче на стол наливали растопленное масло или бульон. Эти пироги считались лучшими в московских трактирах, их замораживали и отправляли в Петербург. Расстегаями торговали вразнос на улицах русских городов.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пирогов  на русской кухне</dc:title>
  <dc:creator>user</dc:creator>
  <cp:lastModifiedBy>user</cp:lastModifiedBy>
  <cp:revision>15</cp:revision>
  <dcterms:created xsi:type="dcterms:W3CDTF">2015-03-27T17:58:54Z</dcterms:created>
  <dcterms:modified xsi:type="dcterms:W3CDTF">2015-03-28T16:05:51Z</dcterms:modified>
</cp:coreProperties>
</file>