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6" r:id="rId2"/>
    <p:sldId id="258" r:id="rId3"/>
    <p:sldId id="274" r:id="rId4"/>
    <p:sldId id="277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5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F1CE-2E93-4C40-86CD-A617F729695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ED6F1-C08D-49B1-A93C-38DD2013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215107" cy="46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ЛАЕН -2014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356099" cy="32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367785" cy="32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6314" y="142873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0057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«Математик-бизнесмен»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4285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мама\фото ЛАЕН 2014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28" y="142853"/>
            <a:ext cx="4666536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42873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«Математический вечер»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начальной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64344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«Наука за чашкой чая»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ама\фото ЛАЕН 2014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429156" cy="3322398"/>
          </a:xfrm>
          <a:prstGeom prst="rect">
            <a:avLst/>
          </a:prstGeom>
          <a:noFill/>
        </p:spPr>
      </p:pic>
      <p:pic>
        <p:nvPicPr>
          <p:cNvPr id="3" name="Picture 2" descr="D:\мама\фото ЛАЕН 2014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797" y="3357562"/>
            <a:ext cx="4357868" cy="32689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50057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ищем таланты»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35729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«Математический вечер»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начальной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ама\фото ЛАЕН 2014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" y="30557"/>
            <a:ext cx="4672344" cy="3504818"/>
          </a:xfrm>
          <a:prstGeom prst="rect">
            <a:avLst/>
          </a:prstGeom>
          <a:noFill/>
        </p:spPr>
      </p:pic>
      <p:pic>
        <p:nvPicPr>
          <p:cNvPr id="3" name="Picture 2" descr="D:\мама\фото ЛАЕН 2014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640" y="3439507"/>
            <a:ext cx="4500562" cy="33759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150017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Творческие работы 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64344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юных талантов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48</Words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56</cp:revision>
  <dcterms:modified xsi:type="dcterms:W3CDTF">2015-04-01T18:27:21Z</dcterms:modified>
</cp:coreProperties>
</file>