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7A3B04-F4CF-4722-AB90-C565BCA263E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88BB65-97C5-4ED9-9D53-DFA6C30CA4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208912" cy="1728191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501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Взаимоотношения животных в природе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140200" y="5237163"/>
            <a:ext cx="4824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Учитель биологии ГБОУ школы № 83</a:t>
            </a:r>
          </a:p>
          <a:p>
            <a:pPr eaLnBrk="1" hangingPunct="1"/>
            <a:r>
              <a:rPr lang="ru-RU" altLang="ru-RU" sz="2000" b="1"/>
              <a:t>Города Санкт- Петербурга</a:t>
            </a:r>
          </a:p>
          <a:p>
            <a:pPr eaLnBrk="1" hangingPunct="1"/>
            <a:r>
              <a:rPr lang="ru-RU" altLang="ru-RU" sz="2000" b="1"/>
              <a:t>ГУКОВА ОЛЬГА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3961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5303" r="4742" b="8446"/>
          <a:stretch>
            <a:fillRect/>
          </a:stretch>
        </p:blipFill>
        <p:spPr bwMode="auto">
          <a:xfrm>
            <a:off x="0" y="1125538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013" y="273050"/>
            <a:ext cx="6911975" cy="8302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cs typeface="+mn-cs"/>
              </a:rPr>
              <a:t>пищевые связи в лесу</a:t>
            </a:r>
          </a:p>
        </p:txBody>
      </p:sp>
    </p:spTree>
    <p:extLst>
      <p:ext uri="{BB962C8B-B14F-4D97-AF65-F5344CB8AC3E}">
        <p14:creationId xmlns:p14="http://schemas.microsoft.com/office/powerpoint/2010/main" val="322681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638" y="193675"/>
            <a:ext cx="5976937" cy="8302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800" b="1" smtClean="0">
                <a:solidFill>
                  <a:srgbClr val="8A7007"/>
                </a:solidFill>
                <a:latin typeface="Segoe Print" pitchFamily="2" charset="0"/>
              </a:rPr>
              <a:t>квартирантство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87" y="1924586"/>
            <a:ext cx="5104403" cy="3808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879" y="3929950"/>
            <a:ext cx="2435857" cy="2886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990"/>
            <a:ext cx="3636847" cy="27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3990"/>
            <a:ext cx="3149108" cy="2380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23968" r="21136" b="11966"/>
          <a:stretch/>
        </p:blipFill>
        <p:spPr>
          <a:xfrm>
            <a:off x="5359003" y="4192345"/>
            <a:ext cx="3370217" cy="2483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798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050" y="193675"/>
            <a:ext cx="5976938" cy="8302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800" b="1" smtClean="0">
                <a:solidFill>
                  <a:srgbClr val="8A7007"/>
                </a:solidFill>
                <a:latin typeface="Segoe Print" pitchFamily="2" charset="0"/>
              </a:rPr>
              <a:t>квартирантство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r="13810"/>
          <a:stretch/>
        </p:blipFill>
        <p:spPr>
          <a:xfrm>
            <a:off x="507300" y="1268760"/>
            <a:ext cx="420624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436"/>
            <a:ext cx="2247900" cy="1895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/>
          <a:stretch/>
        </p:blipFill>
        <p:spPr>
          <a:xfrm flipH="1">
            <a:off x="465838" y="4005436"/>
            <a:ext cx="1945922" cy="2500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59313" y="2435225"/>
            <a:ext cx="43227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Взаимоотношения при которых один организм получает пользу, другому они безразличны</a:t>
            </a:r>
          </a:p>
        </p:txBody>
      </p:sp>
    </p:spTree>
    <p:extLst>
      <p:ext uri="{BB962C8B-B14F-4D97-AF65-F5344CB8AC3E}">
        <p14:creationId xmlns:p14="http://schemas.microsoft.com/office/powerpoint/2010/main" val="4377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40" y="4146443"/>
            <a:ext cx="3168352" cy="2373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293970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292163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7263" r="3182" b="5446"/>
          <a:stretch/>
        </p:blipFill>
        <p:spPr>
          <a:xfrm>
            <a:off x="251520" y="260648"/>
            <a:ext cx="4924697" cy="3135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4356100" y="3068638"/>
            <a:ext cx="1728788" cy="1439862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0"/>
          </p:cNvCxnSpPr>
          <p:nvPr/>
        </p:nvCxnSpPr>
        <p:spPr>
          <a:xfrm flipV="1">
            <a:off x="7383463" y="2636838"/>
            <a:ext cx="0" cy="1509712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 flipV="1">
            <a:off x="3335338" y="5332413"/>
            <a:ext cx="2463800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4900" y="5603875"/>
            <a:ext cx="2152650" cy="4619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8A7007"/>
                </a:solidFill>
                <a:latin typeface="Segoe Print" pitchFamily="2" charset="0"/>
              </a:rPr>
              <a:t>конкуренция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7138" y="3224213"/>
            <a:ext cx="2225675" cy="461962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8A7007"/>
                </a:solidFill>
                <a:latin typeface="Segoe Print" pitchFamily="2" charset="0"/>
              </a:rPr>
              <a:t>паразитизм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4900" y="4048125"/>
            <a:ext cx="2416175" cy="4603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8A7007"/>
                </a:solidFill>
                <a:latin typeface="Segoe Print" pitchFamily="2" charset="0"/>
              </a:rPr>
              <a:t>хищничество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320907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16013" y="258763"/>
            <a:ext cx="3887787" cy="15128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84600" y="320675"/>
            <a:ext cx="3887788" cy="15128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2500" y="508000"/>
            <a:ext cx="1871663" cy="1225550"/>
          </a:xfrm>
          <a:prstGeom prst="ellipse">
            <a:avLst/>
          </a:prstGeom>
          <a:solidFill>
            <a:srgbClr val="CCCCFF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68905" y="845994"/>
            <a:ext cx="15841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симбиоз</a:t>
            </a:r>
          </a:p>
        </p:txBody>
      </p:sp>
      <p:sp>
        <p:nvSpPr>
          <p:cNvPr id="11" name="Плюс 10"/>
          <p:cNvSpPr/>
          <p:nvPr/>
        </p:nvSpPr>
        <p:spPr>
          <a:xfrm>
            <a:off x="1619250" y="701675"/>
            <a:ext cx="649288" cy="627063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6559550" y="763588"/>
            <a:ext cx="649288" cy="627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33463" y="1882775"/>
            <a:ext cx="3889375" cy="1511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46163" y="3500438"/>
            <a:ext cx="3889375" cy="15128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92188" y="5092700"/>
            <a:ext cx="3887787" cy="15128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1468438" y="2324100"/>
            <a:ext cx="649287" cy="627063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1593850" y="3943350"/>
            <a:ext cx="649288" cy="627063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668713" y="1882775"/>
            <a:ext cx="3889375" cy="1511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43338" y="3500438"/>
            <a:ext cx="3889375" cy="1512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95738" y="5126038"/>
            <a:ext cx="3889375" cy="1512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33738" y="2025650"/>
            <a:ext cx="2209800" cy="1223963"/>
          </a:xfrm>
          <a:prstGeom prst="ellipse">
            <a:avLst/>
          </a:prstGeom>
          <a:solidFill>
            <a:srgbClr val="CCCCFF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470275" y="3644900"/>
            <a:ext cx="1871663" cy="1223963"/>
          </a:xfrm>
          <a:prstGeom prst="ellipse">
            <a:avLst/>
          </a:prstGeom>
          <a:solidFill>
            <a:srgbClr val="CCCCFF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92500" y="5270500"/>
            <a:ext cx="1871663" cy="1223963"/>
          </a:xfrm>
          <a:prstGeom prst="ellipse">
            <a:avLst/>
          </a:prstGeom>
          <a:solidFill>
            <a:srgbClr val="CCCCFF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16170" y="2374870"/>
            <a:ext cx="237986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квартирантство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6559550" y="3943350"/>
            <a:ext cx="749300" cy="627063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6834188" y="5568950"/>
            <a:ext cx="747712" cy="627063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1357313" y="5568950"/>
            <a:ext cx="747712" cy="627063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Кольцо 32"/>
          <p:cNvSpPr/>
          <p:nvPr/>
        </p:nvSpPr>
        <p:spPr>
          <a:xfrm>
            <a:off x="6646863" y="2262188"/>
            <a:ext cx="476250" cy="625475"/>
          </a:xfrm>
          <a:prstGeom prst="donu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2500" y="3948858"/>
            <a:ext cx="20749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хищничество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паразитизм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19033" y="5664777"/>
            <a:ext cx="192408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конкуренция</a:t>
            </a:r>
          </a:p>
        </p:txBody>
      </p:sp>
    </p:spTree>
    <p:extLst>
      <p:ext uri="{BB962C8B-B14F-4D97-AF65-F5344CB8AC3E}">
        <p14:creationId xmlns:p14="http://schemas.microsoft.com/office/powerpoint/2010/main" val="4224021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>
            <a:fillRect/>
          </a:stretch>
        </p:blipFill>
        <p:spPr bwMode="auto">
          <a:xfrm>
            <a:off x="5481638" y="908050"/>
            <a:ext cx="366236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2205038"/>
            <a:ext cx="57594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>
                <a:latin typeface="Segoe Print" pitchFamily="2" charset="0"/>
              </a:rPr>
              <a:t> Какие взаимоотношения животных отражены в схеме</a:t>
            </a:r>
            <a:r>
              <a:rPr lang="en-US" altLang="ru-RU" sz="3200" b="1">
                <a:latin typeface="Segoe Print" pitchFamily="2" charset="0"/>
              </a:rPr>
              <a:t> ?</a:t>
            </a:r>
          </a:p>
          <a:p>
            <a:r>
              <a:rPr lang="ru-RU" altLang="ru-RU" sz="3200" b="1">
                <a:latin typeface="Segoe Print" pitchFamily="2" charset="0"/>
              </a:rPr>
              <a:t>Перерисуйте схему и подпишете их названия.</a:t>
            </a:r>
          </a:p>
        </p:txBody>
      </p:sp>
    </p:spTree>
    <p:extLst>
      <p:ext uri="{BB962C8B-B14F-4D97-AF65-F5344CB8AC3E}">
        <p14:creationId xmlns:p14="http://schemas.microsoft.com/office/powerpoint/2010/main" val="2463009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r="28930" b="69376"/>
          <a:stretch/>
        </p:blipFill>
        <p:spPr>
          <a:xfrm>
            <a:off x="0" y="3016091"/>
            <a:ext cx="1835696" cy="15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50405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Print" pitchFamily="2" charset="0"/>
                <a:cs typeface="+mn-cs"/>
              </a:rPr>
              <a:t>взаимоотношения</a:t>
            </a:r>
          </a:p>
        </p:txBody>
      </p:sp>
      <p:sp>
        <p:nvSpPr>
          <p:cNvPr id="3" name="Стрелка углом вверх 2"/>
          <p:cNvSpPr/>
          <p:nvPr/>
        </p:nvSpPr>
        <p:spPr>
          <a:xfrm flipH="1" flipV="1">
            <a:off x="1331640" y="764704"/>
            <a:ext cx="504056" cy="1656184"/>
          </a:xfrm>
          <a:prstGeom prst="bentUpArrow">
            <a:avLst>
              <a:gd name="adj1" fmla="val 25000"/>
              <a:gd name="adj2" fmla="val 30183"/>
              <a:gd name="adj3" fmla="val 25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flipV="1">
            <a:off x="7190983" y="764704"/>
            <a:ext cx="504056" cy="1656184"/>
          </a:xfrm>
          <a:prstGeom prst="bentUpArrow">
            <a:avLst>
              <a:gd name="adj1" fmla="val 25000"/>
              <a:gd name="adj2" fmla="val 30183"/>
              <a:gd name="adj3" fmla="val 25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276600" y="1228725"/>
            <a:ext cx="287338" cy="1223963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292725" y="1196975"/>
            <a:ext cx="287338" cy="1223963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544888" y="2487613"/>
            <a:ext cx="647700" cy="627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4787900" y="2487613"/>
            <a:ext cx="647700" cy="627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767013" y="2487613"/>
            <a:ext cx="647700" cy="627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684213" y="2462213"/>
            <a:ext cx="647700" cy="627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5580063" y="2487613"/>
            <a:ext cx="476250" cy="627062"/>
          </a:xfrm>
          <a:prstGeom prst="donu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7635875" y="2490788"/>
            <a:ext cx="747713" cy="627062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6816725" y="2490788"/>
            <a:ext cx="747713" cy="627062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462088" y="2490788"/>
            <a:ext cx="747712" cy="627062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5263" y="5205413"/>
            <a:ext cx="2305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Segoe Print" pitchFamily="2" charset="0"/>
              </a:rPr>
              <a:t>хищничество</a:t>
            </a:r>
          </a:p>
          <a:p>
            <a:r>
              <a:rPr lang="ru-RU" altLang="ru-RU" sz="2400" b="1">
                <a:latin typeface="Segoe Print" pitchFamily="2" charset="0"/>
              </a:rPr>
              <a:t>паразитизм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54313" y="5205413"/>
            <a:ext cx="158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Segoe Print" pitchFamily="2" charset="0"/>
              </a:rPr>
              <a:t>симбиоз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32588" y="5205413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Segoe Print" pitchFamily="2" charset="0"/>
              </a:rPr>
              <a:t>конкуренция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92588" y="5667375"/>
            <a:ext cx="325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Segoe Print" pitchFamily="2" charset="0"/>
              </a:rPr>
              <a:t>квартирантство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0" y="3112241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43" y="3140816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3" t="31956" b="41485"/>
          <a:stretch/>
        </p:blipFill>
        <p:spPr>
          <a:xfrm>
            <a:off x="1018070" y="4135458"/>
            <a:ext cx="1197143" cy="1124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 t="7468" r="36436" b="67880"/>
          <a:stretch/>
        </p:blipFill>
        <p:spPr>
          <a:xfrm>
            <a:off x="5156634" y="3788229"/>
            <a:ext cx="1660333" cy="1728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0" t="45420"/>
          <a:stretch/>
        </p:blipFill>
        <p:spPr>
          <a:xfrm>
            <a:off x="4424291" y="4005064"/>
            <a:ext cx="1197282" cy="1787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535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0" b="16830"/>
          <a:stretch>
            <a:fillRect/>
          </a:stretch>
        </p:blipFill>
        <p:spPr bwMode="auto">
          <a:xfrm>
            <a:off x="179388" y="2286000"/>
            <a:ext cx="86772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8538" y="687388"/>
            <a:ext cx="4824412" cy="8318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cs typeface="+mn-cs"/>
              </a:rPr>
              <a:t>пищевые связи</a:t>
            </a:r>
          </a:p>
        </p:txBody>
      </p:sp>
    </p:spTree>
    <p:extLst>
      <p:ext uri="{BB962C8B-B14F-4D97-AF65-F5344CB8AC3E}">
        <p14:creationId xmlns:p14="http://schemas.microsoft.com/office/powerpoint/2010/main" val="1455136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8"/>
          <a:stretch>
            <a:fillRect/>
          </a:stretch>
        </p:blipFill>
        <p:spPr bwMode="auto">
          <a:xfrm>
            <a:off x="5329238" y="836613"/>
            <a:ext cx="381476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205038"/>
            <a:ext cx="5759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>
                <a:latin typeface="Segoe Print" pitchFamily="2" charset="0"/>
              </a:rPr>
              <a:t> Используя рисунок составьте схемы пищевых связей леса.</a:t>
            </a:r>
          </a:p>
        </p:txBody>
      </p:sp>
    </p:spTree>
    <p:extLst>
      <p:ext uri="{BB962C8B-B14F-4D97-AF65-F5344CB8AC3E}">
        <p14:creationId xmlns:p14="http://schemas.microsoft.com/office/powerpoint/2010/main" val="1703104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74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СОШ №83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Каневская Ольга Юрьевна</dc:creator>
  <cp:lastModifiedBy>Каневская Ольга Юрьевна</cp:lastModifiedBy>
  <cp:revision>3</cp:revision>
  <dcterms:created xsi:type="dcterms:W3CDTF">2015-04-02T09:47:45Z</dcterms:created>
  <dcterms:modified xsi:type="dcterms:W3CDTF">2015-04-02T10:48:42Z</dcterms:modified>
</cp:coreProperties>
</file>