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8" r:id="rId4"/>
    <p:sldId id="273" r:id="rId5"/>
    <p:sldId id="267" r:id="rId6"/>
    <p:sldId id="261" r:id="rId7"/>
    <p:sldId id="268" r:id="rId8"/>
    <p:sldId id="259" r:id="rId9"/>
    <p:sldId id="274" r:id="rId10"/>
    <p:sldId id="262" r:id="rId11"/>
    <p:sldId id="260" r:id="rId12"/>
    <p:sldId id="269" r:id="rId13"/>
    <p:sldId id="271" r:id="rId14"/>
    <p:sldId id="275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687" autoAdjust="0"/>
  </p:normalViewPr>
  <p:slideViewPr>
    <p:cSldViewPr>
      <p:cViewPr varScale="1">
        <p:scale>
          <a:sx n="70" d="100"/>
          <a:sy n="70" d="100"/>
        </p:scale>
        <p:origin x="-13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9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B70A-9DEA-48FA-BA64-28119DA5E5FC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2044A-941A-4BAA-90D2-9B68F8C11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B70A-9DEA-48FA-BA64-28119DA5E5FC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2044A-941A-4BAA-90D2-9B68F8C11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B70A-9DEA-48FA-BA64-28119DA5E5FC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2044A-941A-4BAA-90D2-9B68F8C11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B70A-9DEA-48FA-BA64-28119DA5E5FC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2044A-941A-4BAA-90D2-9B68F8C11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B70A-9DEA-48FA-BA64-28119DA5E5FC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2044A-941A-4BAA-90D2-9B68F8C11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B70A-9DEA-48FA-BA64-28119DA5E5FC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2044A-941A-4BAA-90D2-9B68F8C11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B70A-9DEA-48FA-BA64-28119DA5E5FC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2044A-941A-4BAA-90D2-9B68F8C11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B70A-9DEA-48FA-BA64-28119DA5E5FC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2044A-941A-4BAA-90D2-9B68F8C11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B70A-9DEA-48FA-BA64-28119DA5E5FC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2044A-941A-4BAA-90D2-9B68F8C11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B70A-9DEA-48FA-BA64-28119DA5E5FC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2044A-941A-4BAA-90D2-9B68F8C11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B70A-9DEA-48FA-BA64-28119DA5E5FC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2044A-941A-4BAA-90D2-9B68F8C11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FB70A-9DEA-48FA-BA64-28119DA5E5FC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2044A-941A-4BAA-90D2-9B68F8C11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ndAc>
      <p:stSnd>
        <p:snd r:embed="rId13" name="camera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file:///D:\Users\&#1040;&#1085;&#1076;&#1088;&#1077;&#1081;%20Viper\Desktop\&#1088;&#1086;&#1089;&#1089;&#1080;&#1103;%20&#1085;&#1072;&#1096;&#1072;%20&#1056;&#1086;&#1076;&#1080;&#1085;&#1072;\&#1084;&#1091;&#1079;&#1099;&#1082;&#1072;\&#1052;&#1072;&#1088;&#1082;%20&#1041;&#1077;&#1088;&#1085;&#1077;&#1089;%20-%20&#1057;%20&#1095;&#1077;&#1075;&#1086;%20&#1085;&#1072;&#1095;&#1080;&#1085;&#1072;&#1077;&#1090;&#1089;&#1103;%20&#1056;&#1086;&#1076;&#1080;&#1085;&#1072;%20%20(audiopoisk.com).mp3" TargetMode="External"/><Relationship Id="rId1" Type="http://schemas.openxmlformats.org/officeDocument/2006/relationships/audio" Target="file:///D:\Users\&#1040;&#1085;&#1076;&#1088;&#1077;&#1081;%20Viper\Desktop\&#1088;&#1086;&#1089;&#1089;&#1080;&#1103;%20&#1085;&#1072;&#1096;&#1072;%20&#1056;&#1086;&#1076;&#1080;&#1085;&#1072;\&#1084;&#1091;&#1079;&#1099;&#1082;&#1072;\valeriya_-_s_chego_nachinaetsya_rodina%20Minusovki.MpTri.Net.mp3" TargetMode="Externa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audio" Target="../media/audio1.wav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4.wav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2-002-Rossija-nasha-rod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51504" cy="57332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59016" y="5733256"/>
            <a:ext cx="43924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</a:rPr>
              <a:t>Афонина</a:t>
            </a:r>
            <a:r>
              <a:rPr lang="ru-RU" sz="24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</a:rPr>
              <a:t> С.А.</a:t>
            </a:r>
          </a:p>
          <a:p>
            <a:pPr algn="ctr"/>
            <a:r>
              <a:rPr lang="ru-RU" sz="2400" b="1" dirty="0" smtClean="0">
                <a:ln w="10160">
                  <a:solidFill>
                    <a:schemeClr val="accent1"/>
                  </a:solidFill>
                  <a:prstDash val="solid"/>
                </a:ln>
              </a:rPr>
              <a:t>Учитель начальной школы</a:t>
            </a:r>
          </a:p>
          <a:p>
            <a:pPr algn="ctr"/>
            <a:r>
              <a:rPr lang="ru-RU" sz="24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</a:rPr>
              <a:t>ГБОУ сош</a:t>
            </a:r>
            <a:r>
              <a:rPr lang="ru-RU" sz="2400" b="1" dirty="0" smtClean="0">
                <a:ln w="10160">
                  <a:solidFill>
                    <a:schemeClr val="accent1"/>
                  </a:solidFill>
                  <a:prstDash val="solid"/>
                </a:ln>
              </a:rPr>
              <a:t>62 СПб</a:t>
            </a:r>
            <a:endParaRPr lang="ru-RU" sz="2400" b="1" cap="none" spc="0" dirty="0" smtClean="0">
              <a:ln w="10160">
                <a:solidFill>
                  <a:schemeClr val="accent1"/>
                </a:solidFill>
                <a:prstDash val="solid"/>
              </a:ln>
            </a:endParaRPr>
          </a:p>
          <a:p>
            <a:pPr algn="ctr"/>
            <a:endParaRPr lang="ru-RU" sz="36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2809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Россия </a:t>
            </a:r>
            <a:r>
              <a:rPr lang="ru-RU" dirty="0">
                <a:solidFill>
                  <a:srgbClr val="7030A0"/>
                </a:solidFill>
              </a:rPr>
              <a:t>– единственное государство, территория которого омывается 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smtClean="0">
                <a:solidFill>
                  <a:srgbClr val="7030A0"/>
                </a:solidFill>
              </a:rPr>
              <a:t>24-</a:t>
            </a:r>
            <a:r>
              <a:rPr lang="ru-RU" dirty="0" smtClean="0">
                <a:solidFill>
                  <a:srgbClr val="7030A0"/>
                </a:solidFill>
              </a:rPr>
              <a:t>ю морями…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194" name="Picture 2" descr="50 интересных фактов о России россия, факты, гордос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7891636" cy="50405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зеро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Байкал — самое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ГЛУБОКОЕ озеро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 мире и самый крупный источник пресной воды на планете. В Байкале 23 кубических километра воды. Все крупнейшие реки мира – Волга, Дон, Днепр, Енисей, Урал, Обь, Ганг, Ориноко, Амазонка, Темза, Сена и Одер – должны течь почти год, чтобы заполнить бассейн, равный по объёму озеру Байкал.</a:t>
            </a:r>
          </a:p>
        </p:txBody>
      </p:sp>
      <p:pic>
        <p:nvPicPr>
          <p:cNvPr id="10244" name="Picture 4" descr="50 интересных фактов о России россия, факты, гордос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44824"/>
            <a:ext cx="7299176" cy="4286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581128"/>
            <a:ext cx="9144000" cy="201622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Российская </a:t>
            </a:r>
            <a:r>
              <a:rPr lang="ru-RU" dirty="0">
                <a:solidFill>
                  <a:srgbClr val="7030A0"/>
                </a:solidFill>
              </a:rPr>
              <a:t>Федерация состоит из 8 федеральных округов, которые делятся на 83 региона -субъекта Федерации, включая 21 национальную республику. Республики, каждая из которых закреплена конституцией за титульным этносом, занимают 28,6 % территории России, в них проживает 16,9 % населения. Приблизительно 83% населения России составляют этнические русские, однако в Конституции РФ упоминания о русском народе </a:t>
            </a:r>
            <a:r>
              <a:rPr lang="ru-RU" dirty="0" smtClean="0">
                <a:solidFill>
                  <a:srgbClr val="7030A0"/>
                </a:solidFill>
              </a:rPr>
              <a:t>нет…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5602" name="Picture 2" descr="50 интересных фактов о России россия, факты, гордос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8384282" cy="37444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 России </a:t>
            </a:r>
            <a:r>
              <a:rPr lang="ru-RU" dirty="0">
                <a:solidFill>
                  <a:srgbClr val="FF0000"/>
                </a:solidFill>
              </a:rPr>
              <a:t>есть границы с 16 странами: Норвегией, Финляндией, Эстонией, Латвией, Литвой, Польшей, Белоруссией, Украиной, Грузией, Азербайджаном, Казахстаном, Китаем, Монголией, Северной Кореей, Японией и США. Россия также граничит с двумя непризнанными государствами: Южной Осетией и Абхазией.</a:t>
            </a:r>
          </a:p>
        </p:txBody>
      </p:sp>
      <p:pic>
        <p:nvPicPr>
          <p:cNvPr id="27650" name="Picture 2" descr="50 интересных фактов о России россия, факты, гордос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844824"/>
            <a:ext cx="7620000" cy="46013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661249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САНКТ-ПЕТЕРБУРГ </a:t>
            </a:r>
            <a:r>
              <a:rPr lang="ru-RU" dirty="0">
                <a:solidFill>
                  <a:srgbClr val="C00000"/>
                </a:solidFill>
              </a:rPr>
              <a:t>— самый </a:t>
            </a:r>
            <a:r>
              <a:rPr lang="ru-RU" dirty="0" smtClean="0">
                <a:solidFill>
                  <a:srgbClr val="C00000"/>
                </a:solidFill>
              </a:rPr>
              <a:t>северный </a:t>
            </a:r>
            <a:r>
              <a:rPr lang="ru-RU" dirty="0">
                <a:solidFill>
                  <a:srgbClr val="C00000"/>
                </a:solidFill>
              </a:rPr>
              <a:t>в мире город с населением более миллиона человек.</a:t>
            </a:r>
          </a:p>
        </p:txBody>
      </p:sp>
      <p:pic>
        <p:nvPicPr>
          <p:cNvPr id="29698" name="Picture 2" descr="50 интересных фактов о России россия, факты, гордос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8352928" cy="49685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ссия3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404664"/>
            <a:ext cx="4495147" cy="3384377"/>
          </a:xfrm>
          <a:prstGeom prst="rect">
            <a:avLst/>
          </a:prstGeo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652120" y="1234550"/>
            <a:ext cx="302433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>Что мы Родиной зовём 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Что мы Родиной зовём?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Дом, где мы с тобой живём,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И берёзки, вдоль которых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Рядом с мамой мы идём.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Что мы Родиной зовём?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Поле с тонким колоском,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Наши праздники и песни,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Тёплый вечер за окном.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Что мы Родиной зовём?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Всё, что в сердце бережём,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И под небом синим-синим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Флаг России над Кремлём.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Times New Roman" pitchFamily="18" charset="0"/>
                <a:cs typeface="Times New Roman" pitchFamily="18" charset="0"/>
              </a:rPr>
              <a:t>(В. Степанов)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http://www.zanimatika.narod.ru/Listik_ber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9688" y="-2105025"/>
            <a:ext cx="190500" cy="180975"/>
          </a:xfrm>
          <a:prstGeom prst="rect">
            <a:avLst/>
          </a:prstGeom>
          <a:noFill/>
        </p:spPr>
      </p:pic>
      <p:sp>
        <p:nvSpPr>
          <p:cNvPr id="5" name="Лента лицом вниз 4"/>
          <p:cNvSpPr/>
          <p:nvPr/>
        </p:nvSpPr>
        <p:spPr>
          <a:xfrm>
            <a:off x="0" y="5805264"/>
            <a:ext cx="5616624" cy="612648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Автор-составитель : Влада Попова 4 «а» класса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valeriya_-_s_chego_nachinaetsya_rodina Minusovki.MpTri.N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8" name="Марк Бернес - С чего начинается Родина  (audiopoisk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9" name="valeriya_-_s_chego_nachinaetsya_rodina Minusovki.MpTri.N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18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66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Россия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-самая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большая страна мира, её площадь 17 075 400 квадратных километров. Она больше США в 1,8 раз. Площадь России приблизительно равна площади поверхности планеты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Плутон…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8674" name="Picture 2" descr="http://tn.new.fishki.net/26/upload/post/201405/15/1269224/61fbde59fc0a42049976d54d024056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484784"/>
            <a:ext cx="6624736" cy="4896544"/>
          </a:xfrm>
          <a:prstGeom prst="rect">
            <a:avLst/>
          </a:prstGeom>
          <a:noFill/>
        </p:spPr>
      </p:pic>
      <p:pic>
        <p:nvPicPr>
          <p:cNvPr id="4" name="~PP3244.WAV">
            <a:hlinkClick r:id="" action="ppaction://media"/>
          </p:cNvPr>
          <p:cNvPicPr>
            <a:picLocks noRot="1" noChangeAspect="1"/>
          </p:cNvPicPr>
          <p:nvPr>
            <a:wavAudioFile r:embed="rId1" name="~PP3244.WAV"/>
          </p:nvPr>
        </p:nvPicPr>
        <p:blipFill>
          <a:blip r:embed="rId5" cstate="print"/>
          <a:stretch>
            <a:fillRect/>
          </a:stretch>
        </p:blipFill>
        <p:spPr>
          <a:xfrm>
            <a:off x="8691563" y="64055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50 интересных фактов о России россия, факты, гордост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2893" y="692696"/>
            <a:ext cx="5445571" cy="3600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980728"/>
            <a:ext cx="2952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Московский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Кремль – самая большая в мире средневековая крепость.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5229200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Полная </a:t>
            </a:r>
            <a:r>
              <a:rPr lang="ru-RU" dirty="0"/>
              <a:t>длина кремлевских стен составляет 2235 метров</a:t>
            </a:r>
          </a:p>
        </p:txBody>
      </p:sp>
      <p:pic>
        <p:nvPicPr>
          <p:cNvPr id="12292" name="Picture 4" descr="50 интересных фактов о России россия, факты, гордост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356992"/>
            <a:ext cx="4762500" cy="3228975"/>
          </a:xfrm>
          <a:prstGeom prst="rect">
            <a:avLst/>
          </a:prstGeom>
          <a:noFill/>
        </p:spPr>
      </p:pic>
      <p:pic>
        <p:nvPicPr>
          <p:cNvPr id="10" name="~PP1084.WAV">
            <a:hlinkClick r:id="" action="ppaction://media"/>
          </p:cNvPr>
          <p:cNvPicPr>
            <a:picLocks noRot="1" noChangeAspect="1"/>
          </p:cNvPicPr>
          <p:nvPr>
            <a:wavAudioFile r:embed="rId1" name="~PP1084.WAV"/>
          </p:nvPr>
        </p:nvPicPr>
        <p:blipFill>
          <a:blip r:embed="rId6" cstate="print"/>
          <a:stretch>
            <a:fillRect/>
          </a:stretch>
        </p:blipFill>
        <p:spPr>
          <a:xfrm>
            <a:off x="8691563" y="64055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517233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Город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Суздаль занимает всего 15 квадратных километров пощади и имеет чуть более 10000 человек населения. При этом в Суздале 53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храма…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1746" name="Picture 2" descr="50 интересных фактов о России россия, факты, гордост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32656"/>
            <a:ext cx="7632848" cy="4602088"/>
          </a:xfrm>
          <a:prstGeom prst="rect">
            <a:avLst/>
          </a:prstGeom>
          <a:noFill/>
        </p:spPr>
      </p:pic>
      <p:pic>
        <p:nvPicPr>
          <p:cNvPr id="4" name="~PP985.WAV">
            <a:hlinkClick r:id="" action="ppaction://media"/>
          </p:cNvPr>
          <p:cNvPicPr>
            <a:picLocks noRot="1" noChangeAspect="1"/>
          </p:cNvPicPr>
          <p:nvPr>
            <a:wavAudioFile r:embed="rId2" name="~PP985.WAV"/>
          </p:nvPr>
        </p:nvPicPr>
        <p:blipFill>
          <a:blip r:embed="rId6" cstate="print"/>
          <a:stretch>
            <a:fillRect/>
          </a:stretch>
        </p:blipFill>
        <p:spPr>
          <a:xfrm>
            <a:off x="8691563" y="6405563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split orient="vert"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539549" y="399846"/>
            <a:ext cx="82703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 18-м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веке Россия была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-й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по величине империей в истории человечества, занимая территорию от европейской Польши до североамериканской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Аляски…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50 интересных фактов о России россия, факты, гордос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8096250" cy="48965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157192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Урал—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самые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СТАРЫЕ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горы в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мире…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Расположенная в Кусинском районе у деревни Александровка гора Карандаш возникла 4, 2 миллиарда лет назад. Исторические названия Уральских гор – Большой Камень, Сибирский Камень, Земной Пояс, Поясной Камень. Когда-то Уральские горы были очень высокими, но теперь от прежних гор остались только основания</a:t>
            </a:r>
          </a:p>
        </p:txBody>
      </p:sp>
      <p:pic>
        <p:nvPicPr>
          <p:cNvPr id="9220" name="Picture 4" descr="50 интересных фактов о России россия, факты, гордос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7632848" cy="44644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648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000099"/>
                </a:solidFill>
              </a:rPr>
              <a:t>Западно-Сибирская</a:t>
            </a:r>
            <a:r>
              <a:rPr lang="ru-RU" dirty="0" smtClean="0">
                <a:solidFill>
                  <a:srgbClr val="000099"/>
                </a:solidFill>
              </a:rPr>
              <a:t> </a:t>
            </a:r>
            <a:r>
              <a:rPr lang="ru-RU" dirty="0">
                <a:solidFill>
                  <a:srgbClr val="000099"/>
                </a:solidFill>
              </a:rPr>
              <a:t>равнина — самая </a:t>
            </a:r>
            <a:r>
              <a:rPr lang="ru-RU" dirty="0" smtClean="0">
                <a:solidFill>
                  <a:srgbClr val="000099"/>
                </a:solidFill>
              </a:rPr>
              <a:t>БОЛЬШАЯ </a:t>
            </a:r>
            <a:r>
              <a:rPr lang="ru-RU" dirty="0">
                <a:solidFill>
                  <a:srgbClr val="000099"/>
                </a:solidFill>
              </a:rPr>
              <a:t>равнина на </a:t>
            </a:r>
            <a:r>
              <a:rPr lang="ru-RU" dirty="0" smtClean="0">
                <a:solidFill>
                  <a:srgbClr val="000099"/>
                </a:solidFill>
              </a:rPr>
              <a:t>Земле…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3" name="Picture 2" descr="50 интересных фактов о России россия, факты, гордос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8424936" cy="53285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323528" y="5247563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Сибирская </a:t>
            </a:r>
            <a:r>
              <a:rPr lang="ru-RU" dirty="0">
                <a:solidFill>
                  <a:srgbClr val="FF0000"/>
                </a:solidFill>
              </a:rPr>
              <a:t>железнодорожная магистраль – самая  </a:t>
            </a:r>
            <a:r>
              <a:rPr lang="ru-RU" dirty="0" smtClean="0">
                <a:solidFill>
                  <a:srgbClr val="FF0000"/>
                </a:solidFill>
              </a:rPr>
              <a:t>ДЛИННАЯ железная </a:t>
            </a:r>
            <a:r>
              <a:rPr lang="ru-RU" dirty="0">
                <a:solidFill>
                  <a:srgbClr val="FF0000"/>
                </a:solidFill>
              </a:rPr>
              <a:t>дорога в </a:t>
            </a:r>
            <a:r>
              <a:rPr lang="ru-RU" dirty="0" smtClean="0">
                <a:solidFill>
                  <a:srgbClr val="FF0000"/>
                </a:solidFill>
              </a:rPr>
              <a:t>мире… </a:t>
            </a:r>
            <a:r>
              <a:rPr lang="ru-RU" dirty="0">
                <a:solidFill>
                  <a:srgbClr val="FF0000"/>
                </a:solidFill>
              </a:rPr>
              <a:t>Великий Сибирский Путь, соединяющий Москву с Владивостоком, в длину имеет 9298 километров, пересекает 8 часовых поясов, проходит через 87 городов и населенных пунктов и пересекает 16 рек, включая Волгу.</a:t>
            </a:r>
          </a:p>
        </p:txBody>
      </p:sp>
      <p:pic>
        <p:nvPicPr>
          <p:cNvPr id="11266" name="Picture 2" descr="50 интересных фактов о России россия, факты, гордос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548680"/>
            <a:ext cx="5905500" cy="41243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9900"/>
                </a:solidFill>
              </a:rPr>
              <a:t>В Петергофе </a:t>
            </a:r>
            <a:r>
              <a:rPr lang="ru-RU" dirty="0">
                <a:solidFill>
                  <a:srgbClr val="009900"/>
                </a:solidFill>
              </a:rPr>
              <a:t>под Санкт-Петербургом 176 фонтанов, из которых 40 гигантских, и 5 каскадов.</a:t>
            </a:r>
          </a:p>
        </p:txBody>
      </p:sp>
      <p:pic>
        <p:nvPicPr>
          <p:cNvPr id="30722" name="Picture 2" descr="50 интересных фактов о России россия, факты, гордос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24744"/>
            <a:ext cx="7498804" cy="53285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454</Words>
  <Application>Microsoft Office PowerPoint</Application>
  <PresentationFormat>Экран (4:3)</PresentationFormat>
  <Paragraphs>19</Paragraphs>
  <Slides>15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 Viper</dc:creator>
  <cp:lastModifiedBy>Светлана</cp:lastModifiedBy>
  <cp:revision>23</cp:revision>
  <dcterms:created xsi:type="dcterms:W3CDTF">2014-11-16T16:29:29Z</dcterms:created>
  <dcterms:modified xsi:type="dcterms:W3CDTF">2015-04-01T13:57:31Z</dcterms:modified>
</cp:coreProperties>
</file>