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64AD55-70E1-4193-9930-3ED135610421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B8380F-5760-45B1-B8C5-2873D42779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656184"/>
          </a:xfrm>
        </p:spPr>
        <p:txBody>
          <a:bodyPr>
            <a:normAutofit/>
          </a:bodyPr>
          <a:lstStyle/>
          <a:p>
            <a:r>
              <a:rPr lang="ru-RU" sz="8000" dirty="0" smtClean="0"/>
              <a:t>«Мебель»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6021288"/>
            <a:ext cx="4139952" cy="83671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Выполнила </a:t>
            </a:r>
          </a:p>
          <a:p>
            <a:r>
              <a:rPr lang="ru-RU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Варнавская</a:t>
            </a: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Ольга Геннадиевна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9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74938"/>
            <a:ext cx="4896544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 ТАБУРЕТКА»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1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674938"/>
            <a:ext cx="410445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 Прикроватная тумба»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2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92896"/>
            <a:ext cx="4248472" cy="38164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 ШКАФ»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3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36912"/>
            <a:ext cx="6768752" cy="395528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« ДИВАН »         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66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80928"/>
            <a:ext cx="4680520" cy="37052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«ЖУРНАЛЬНЫЙ СТОЛИК»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564904"/>
            <a:ext cx="3456384" cy="37052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«Книжный шкаф»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08920"/>
            <a:ext cx="4968552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«Кресло»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7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960440" cy="363326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«КРОВАТЬ»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9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564904"/>
            <a:ext cx="3888432" cy="356125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 Письменный стол»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269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64904"/>
            <a:ext cx="4680520" cy="356125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 Стол»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6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64904"/>
            <a:ext cx="4176464" cy="37444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«СТУЛ»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53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</TotalTime>
  <Words>45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«Мебель»</vt:lpstr>
      <vt:lpstr>    « ДИВАН »                     </vt:lpstr>
      <vt:lpstr>«ЖУРНАЛЬНЫЙ СТОЛИК»</vt:lpstr>
      <vt:lpstr>«Книжный шкаф»</vt:lpstr>
      <vt:lpstr>«Кресло»</vt:lpstr>
      <vt:lpstr>«КРОВАТЬ»</vt:lpstr>
      <vt:lpstr>« Письменный стол»</vt:lpstr>
      <vt:lpstr>« Стол»</vt:lpstr>
      <vt:lpstr>«СТУЛ»</vt:lpstr>
      <vt:lpstr>« ТАБУРЕТКА»</vt:lpstr>
      <vt:lpstr>« Прикроватная тумба»</vt:lpstr>
      <vt:lpstr>« ШКАФ»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2014-09-27T12:07:30Z</dcterms:created>
  <dcterms:modified xsi:type="dcterms:W3CDTF">2014-09-27T13:22:41Z</dcterms:modified>
</cp:coreProperties>
</file>