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7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942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1342"/>
      </p:ext>
    </p:extLst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8587"/>
      </p:ext>
    </p:extLst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4105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5526"/>
      </p:ext>
    </p:extLst>
  </p:cSld>
  <p:clrMapOvr>
    <a:masterClrMapping/>
  </p:clrMapOvr>
  <p:transition spd="slow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8799"/>
      </p:ext>
    </p:extLst>
  </p:cSld>
  <p:clrMapOvr>
    <a:masterClrMapping/>
  </p:clrMapOvr>
  <p:transition spd="slow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44651"/>
      </p:ext>
    </p:extLst>
  </p:cSld>
  <p:clrMapOvr>
    <a:masterClrMapping/>
  </p:clrMapOvr>
  <p:transition spd="slow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88019"/>
      </p:ext>
    </p:extLst>
  </p:cSld>
  <p:clrMapOvr>
    <a:masterClrMapping/>
  </p:clrMapOvr>
  <p:transition spd="slow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73605"/>
      </p:ext>
    </p:extLst>
  </p:cSld>
  <p:clrMapOvr>
    <a:masterClrMapping/>
  </p:clrMapOvr>
  <p:transition spd="slow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8521"/>
      </p:ext>
    </p:extLst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7494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8348"/>
      </p:ext>
    </p:extLst>
  </p:cSld>
  <p:clrMapOvr>
    <a:masterClrMapping/>
  </p:clrMapOvr>
  <p:transition spd="slow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44889"/>
      </p:ext>
    </p:extLst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83679"/>
      </p:ext>
    </p:extLst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71826"/>
      </p:ext>
    </p:extLst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299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30552"/>
      </p:ext>
    </p:extLst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4650"/>
      </p:ext>
    </p:extLst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2696"/>
      </p:ext>
    </p:extLst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3871"/>
      </p:ext>
    </p:extLst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3055"/>
      </p:ext>
    </p:extLst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23994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73798"/>
      </p:ext>
    </p:extLst>
  </p:cSld>
  <p:clrMapOvr>
    <a:masterClrMapping/>
  </p:clrMapOvr>
  <p:transition spd="slow">
    <p:cover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2641"/>
      </p:ext>
    </p:extLst>
  </p:cSld>
  <p:clrMapOvr>
    <a:masterClrMapping/>
  </p:clrMapOvr>
  <p:transition spd="slow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26335"/>
      </p:ext>
    </p:extLst>
  </p:cSld>
  <p:clrMapOvr>
    <a:masterClrMapping/>
  </p:clrMapOvr>
  <p:transition spd="slow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7560"/>
      </p:ext>
    </p:extLst>
  </p:cSld>
  <p:clrMapOvr>
    <a:masterClrMapping/>
  </p:clrMapOvr>
  <p:transition spd="slow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55499"/>
      </p:ext>
    </p:extLst>
  </p:cSld>
  <p:clrMapOvr>
    <a:masterClrMapping/>
  </p:clrMapOvr>
  <p:transition spd="slow"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7172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24470"/>
      </p:ext>
    </p:extLst>
  </p:cSld>
  <p:clrMapOvr>
    <a:masterClrMapping/>
  </p:clrMapOvr>
  <p:transition spd="slow"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87482"/>
      </p:ext>
    </p:extLst>
  </p:cSld>
  <p:clrMapOvr>
    <a:masterClrMapping/>
  </p:clrMapOvr>
  <p:transition spd="slow"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29832"/>
      </p:ext>
    </p:extLst>
  </p:cSld>
  <p:clrMapOvr>
    <a:masterClrMapping/>
  </p:clrMapOvr>
  <p:transition spd="slow"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6611"/>
      </p:ext>
    </p:extLst>
  </p:cSld>
  <p:clrMapOvr>
    <a:masterClrMapping/>
  </p:clrMapOvr>
  <p:transition spd="slow"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82462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79098"/>
      </p:ext>
    </p:extLst>
  </p:cSld>
  <p:clrMapOvr>
    <a:masterClrMapping/>
  </p:clrMapOvr>
  <p:transition spd="slow">
    <p:cover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1702"/>
      </p:ext>
    </p:extLst>
  </p:cSld>
  <p:clrMapOvr>
    <a:masterClrMapping/>
  </p:clrMapOvr>
  <p:transition spd="slow"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80335"/>
      </p:ext>
    </p:extLst>
  </p:cSld>
  <p:clrMapOvr>
    <a:masterClrMapping/>
  </p:clrMapOvr>
  <p:transition spd="slow"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85282"/>
      </p:ext>
    </p:extLst>
  </p:cSld>
  <p:clrMapOvr>
    <a:masterClrMapping/>
  </p:clrMapOvr>
  <p:transition spd="slow"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03223"/>
      </p:ext>
    </p:extLst>
  </p:cSld>
  <p:clrMapOvr>
    <a:masterClrMapping/>
  </p:clrMapOvr>
  <p:transition spd="slow"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07439"/>
      </p:ext>
    </p:extLst>
  </p:cSld>
  <p:clrMapOvr>
    <a:masterClrMapping/>
  </p:clrMapOvr>
  <p:transition spd="slow"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8495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74857"/>
      </p:ext>
    </p:extLst>
  </p:cSld>
  <p:clrMapOvr>
    <a:masterClrMapping/>
  </p:clrMapOvr>
  <p:transition spd="slow">
    <p:cover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8023"/>
      </p:ext>
    </p:extLst>
  </p:cSld>
  <p:clrMapOvr>
    <a:masterClrMapping/>
  </p:clrMapOvr>
  <p:transition spd="slow">
    <p:cover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27819"/>
      </p:ext>
    </p:extLst>
  </p:cSld>
  <p:clrMapOvr>
    <a:masterClrMapping/>
  </p:clrMapOvr>
  <p:transition spd="slow">
    <p:cover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65459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3533"/>
      </p:ext>
    </p:extLst>
  </p:cSld>
  <p:clrMapOvr>
    <a:masterClrMapping/>
  </p:clrMapOvr>
  <p:transition spd="slow">
    <p:cover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2700"/>
      </p:ext>
    </p:extLst>
  </p:cSld>
  <p:clrMapOvr>
    <a:masterClrMapping/>
  </p:clrMapOvr>
  <p:transition spd="slow">
    <p:cover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62608"/>
      </p:ext>
    </p:extLst>
  </p:cSld>
  <p:clrMapOvr>
    <a:masterClrMapping/>
  </p:clrMapOvr>
  <p:transition spd="slow">
    <p:cover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3647"/>
      </p:ext>
    </p:extLst>
  </p:cSld>
  <p:clrMapOvr>
    <a:masterClrMapping/>
  </p:clrMapOvr>
  <p:transition spd="slow">
    <p:cover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29939"/>
      </p:ext>
    </p:extLst>
  </p:cSld>
  <p:clrMapOvr>
    <a:masterClrMapping/>
  </p:clrMapOvr>
  <p:transition spd="slow">
    <p:cover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0682"/>
      </p:ext>
    </p:extLst>
  </p:cSld>
  <p:clrMapOvr>
    <a:masterClrMapping/>
  </p:clrMapOvr>
  <p:transition spd="slow">
    <p:cover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1937"/>
      </p:ext>
    </p:extLst>
  </p:cSld>
  <p:clrMapOvr>
    <a:masterClrMapping/>
  </p:clrMapOvr>
  <p:transition spd="slow">
    <p:cover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634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7207"/>
      </p:ext>
    </p:extLst>
  </p:cSld>
  <p:clrMapOvr>
    <a:masterClrMapping/>
  </p:clrMapOvr>
  <p:transition spd="slow">
    <p:cover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16580"/>
      </p:ext>
    </p:extLst>
  </p:cSld>
  <p:clrMapOvr>
    <a:masterClrMapping/>
  </p:clrMapOvr>
  <p:transition spd="slow">
    <p:cover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04670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45335"/>
      </p:ext>
    </p:extLst>
  </p:cSld>
  <p:clrMapOvr>
    <a:masterClrMapping/>
  </p:clrMapOvr>
  <p:transition spd="slow">
    <p:cover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67587"/>
      </p:ext>
    </p:extLst>
  </p:cSld>
  <p:clrMapOvr>
    <a:masterClrMapping/>
  </p:clrMapOvr>
  <p:transition spd="slow">
    <p:cover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94802"/>
      </p:ext>
    </p:extLst>
  </p:cSld>
  <p:clrMapOvr>
    <a:masterClrMapping/>
  </p:clrMapOvr>
  <p:transition spd="slow">
    <p:cover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6021"/>
      </p:ext>
    </p:extLst>
  </p:cSld>
  <p:clrMapOvr>
    <a:masterClrMapping/>
  </p:clrMapOvr>
  <p:transition spd="slow">
    <p:cover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8745"/>
      </p:ext>
    </p:extLst>
  </p:cSld>
  <p:clrMapOvr>
    <a:masterClrMapping/>
  </p:clrMapOvr>
  <p:transition spd="slow">
    <p:cover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61960"/>
      </p:ext>
    </p:extLst>
  </p:cSld>
  <p:clrMapOvr>
    <a:masterClrMapping/>
  </p:clrMapOvr>
  <p:transition spd="slow">
    <p:cover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9253"/>
      </p:ext>
    </p:extLst>
  </p:cSld>
  <p:clrMapOvr>
    <a:masterClrMapping/>
  </p:clrMapOvr>
  <p:transition spd="slow">
    <p:cover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4248"/>
      </p:ext>
    </p:extLst>
  </p:cSld>
  <p:clrMapOvr>
    <a:masterClrMapping/>
  </p:clrMapOvr>
  <p:transition spd="slow">
    <p:cover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58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17981"/>
      </p:ext>
    </p:extLst>
  </p:cSld>
  <p:clrMapOvr>
    <a:masterClrMapping/>
  </p:clrMapOvr>
  <p:transition spd="slow">
    <p:cover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48718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48334"/>
      </p:ext>
    </p:extLst>
  </p:cSld>
  <p:clrMapOvr>
    <a:masterClrMapping/>
  </p:clrMapOvr>
  <p:transition spd="slow">
    <p:cover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0865"/>
      </p:ext>
    </p:extLst>
  </p:cSld>
  <p:clrMapOvr>
    <a:masterClrMapping/>
  </p:clrMapOvr>
  <p:transition spd="slow">
    <p:cover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55023"/>
      </p:ext>
    </p:extLst>
  </p:cSld>
  <p:clrMapOvr>
    <a:masterClrMapping/>
  </p:clrMapOvr>
  <p:transition spd="slow">
    <p:cover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4434"/>
      </p:ext>
    </p:extLst>
  </p:cSld>
  <p:clrMapOvr>
    <a:masterClrMapping/>
  </p:clrMapOvr>
  <p:transition spd="slow">
    <p:cover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83037"/>
      </p:ext>
    </p:extLst>
  </p:cSld>
  <p:clrMapOvr>
    <a:masterClrMapping/>
  </p:clrMapOvr>
  <p:transition spd="slow">
    <p:cover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1948"/>
      </p:ext>
    </p:extLst>
  </p:cSld>
  <p:clrMapOvr>
    <a:masterClrMapping/>
  </p:clrMapOvr>
  <p:transition spd="slow">
    <p:cover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11286"/>
      </p:ext>
    </p:extLst>
  </p:cSld>
  <p:clrMapOvr>
    <a:masterClrMapping/>
  </p:clrMapOvr>
  <p:transition spd="slow">
    <p:cover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87268"/>
      </p:ext>
    </p:extLst>
  </p:cSld>
  <p:clrMapOvr>
    <a:masterClrMapping/>
  </p:clrMapOvr>
  <p:transition spd="slow">
    <p:cover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39400"/>
      </p:ext>
    </p:extLst>
  </p:cSld>
  <p:clrMapOvr>
    <a:masterClrMapping/>
  </p:clrMapOvr>
  <p:transition spd="slow">
    <p:cover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016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88075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4789"/>
      </p:ext>
    </p:extLst>
  </p:cSld>
  <p:clrMapOvr>
    <a:masterClrMapping/>
  </p:clrMapOvr>
  <p:transition spd="slow">
    <p:cover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31118"/>
      </p:ext>
    </p:extLst>
  </p:cSld>
  <p:clrMapOvr>
    <a:masterClrMapping/>
  </p:clrMapOvr>
  <p:transition spd="slow">
    <p:cover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51536"/>
      </p:ext>
    </p:extLst>
  </p:cSld>
  <p:clrMapOvr>
    <a:masterClrMapping/>
  </p:clrMapOvr>
  <p:transition spd="slow">
    <p:cover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7143"/>
      </p:ext>
    </p:extLst>
  </p:cSld>
  <p:clrMapOvr>
    <a:masterClrMapping/>
  </p:clrMapOvr>
  <p:transition spd="slow">
    <p:cover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88856"/>
      </p:ext>
    </p:extLst>
  </p:cSld>
  <p:clrMapOvr>
    <a:masterClrMapping/>
  </p:clrMapOvr>
  <p:transition spd="slow">
    <p:cover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51425"/>
      </p:ext>
    </p:extLst>
  </p:cSld>
  <p:clrMapOvr>
    <a:masterClrMapping/>
  </p:clrMapOvr>
  <p:transition spd="slow">
    <p:cover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83685"/>
      </p:ext>
    </p:extLst>
  </p:cSld>
  <p:clrMapOvr>
    <a:masterClrMapping/>
  </p:clrMapOvr>
  <p:transition spd="slow">
    <p:cover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85587"/>
      </p:ext>
    </p:extLst>
  </p:cSld>
  <p:clrMapOvr>
    <a:masterClrMapping/>
  </p:clrMapOvr>
  <p:transition spd="slow">
    <p:cover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18296"/>
      </p:ext>
    </p:extLst>
  </p:cSld>
  <p:clrMapOvr>
    <a:masterClrMapping/>
  </p:clrMapOvr>
  <p:transition spd="slow">
    <p:cover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0098"/>
      </p:ext>
    </p:extLst>
  </p:cSld>
  <p:clrMapOvr>
    <a:masterClrMapping/>
  </p:clrMapOvr>
  <p:transition spd="slow">
    <p:cover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2FF77-2085-4A5E-ACC4-8DCC3E2082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9054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053"/>
      </p:ext>
    </p:extLst>
  </p:cSld>
  <p:clrMapOvr>
    <a:masterClrMapping/>
  </p:clrMapOvr>
  <p:transition spd="slow">
    <p:cover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13CE-2773-4E59-8704-0BDEB06EE71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0612"/>
      </p:ext>
    </p:extLst>
  </p:cSld>
  <p:clrMapOvr>
    <a:masterClrMapping/>
  </p:clrMapOvr>
  <p:transition spd="slow">
    <p:cover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57EA-F3AA-4265-A800-53545C27D84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2742"/>
      </p:ext>
    </p:extLst>
  </p:cSld>
  <p:clrMapOvr>
    <a:masterClrMapping/>
  </p:clrMapOvr>
  <p:transition spd="slow">
    <p:cover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0E73-F4EB-4144-9DFD-52A7AAA36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8365"/>
      </p:ext>
    </p:extLst>
  </p:cSld>
  <p:clrMapOvr>
    <a:masterClrMapping/>
  </p:clrMapOvr>
  <p:transition spd="slow">
    <p:cover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72D5-BE36-4B4C-9592-434D0A89DA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04352"/>
      </p:ext>
    </p:extLst>
  </p:cSld>
  <p:clrMapOvr>
    <a:masterClrMapping/>
  </p:clrMapOvr>
  <p:transition spd="slow">
    <p:cover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F7E-4905-4759-821D-CE6499AC5B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2410"/>
      </p:ext>
    </p:extLst>
  </p:cSld>
  <p:clrMapOvr>
    <a:masterClrMapping/>
  </p:clrMapOvr>
  <p:transition spd="slow">
    <p:cover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0CA-4CD5-4ED7-842B-67590CBA007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5090"/>
      </p:ext>
    </p:extLst>
  </p:cSld>
  <p:clrMapOvr>
    <a:masterClrMapping/>
  </p:clrMapOvr>
  <p:transition spd="slow">
    <p:cover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FDDF-D995-4EF5-9E8D-8C499F383D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48844"/>
      </p:ext>
    </p:extLst>
  </p:cSld>
  <p:clrMapOvr>
    <a:masterClrMapping/>
  </p:clrMapOvr>
  <p:transition spd="slow">
    <p:cover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995-D563-4E50-9686-D652ED6DD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3829"/>
      </p:ext>
    </p:extLst>
  </p:cSld>
  <p:clrMapOvr>
    <a:masterClrMapping/>
  </p:clrMapOvr>
  <p:transition spd="slow">
    <p:cover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D29-F210-4EED-94DD-4FF48D8C6A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762"/>
      </p:ext>
    </p:extLst>
  </p:cSld>
  <p:clrMapOvr>
    <a:masterClrMapping/>
  </p:clrMapOvr>
  <p:transition spd="slow">
    <p:cover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FD40-8F4B-4BE7-B507-29B6425A661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02918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0633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7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0125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7717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1885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8725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832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0811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336E0-CC50-4D5D-8CFB-8DA58D047A39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97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3" grpId="0"/>
      <p:bldP spid="6671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67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tcyclopedia.ru/levitan_isaak_ilich.htm" TargetMode="Externa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19920518">
            <a:off x="800830" y="2755388"/>
            <a:ext cx="5904656" cy="13674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Русские   художники  и  поэты о весне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800" y="544522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383510657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611188" y="1557338"/>
            <a:ext cx="116649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FFFF"/>
                </a:solidFill>
                <a:latin typeface="Arial" charset="0"/>
              </a:rPr>
              <a:t>Еще природа не проснулась,</a:t>
            </a:r>
            <a:br>
              <a:rPr lang="ru-RU" altLang="ru-RU" sz="3600" b="1" i="1">
                <a:solidFill>
                  <a:srgbClr val="FFFFFF"/>
                </a:solidFill>
                <a:latin typeface="Arial" charset="0"/>
              </a:rPr>
            </a:br>
            <a:r>
              <a:rPr lang="ru-RU" altLang="ru-RU" sz="3600" b="1" i="1">
                <a:solidFill>
                  <a:srgbClr val="FFFFFF"/>
                </a:solidFill>
                <a:latin typeface="Arial" charset="0"/>
              </a:rPr>
              <a:t>Но сквозь редеющего сна</a:t>
            </a:r>
            <a:br>
              <a:rPr lang="ru-RU" altLang="ru-RU" sz="3600" b="1" i="1">
                <a:solidFill>
                  <a:srgbClr val="FFFFFF"/>
                </a:solidFill>
                <a:latin typeface="Arial" charset="0"/>
              </a:rPr>
            </a:br>
            <a:r>
              <a:rPr lang="ru-RU" altLang="ru-RU" sz="3600" b="1" i="1">
                <a:solidFill>
                  <a:srgbClr val="FFFFFF"/>
                </a:solidFill>
                <a:latin typeface="Arial" charset="0"/>
              </a:rPr>
              <a:t>Весну прослышала она</a:t>
            </a:r>
            <a:br>
              <a:rPr lang="ru-RU" altLang="ru-RU" sz="3600" b="1" i="1">
                <a:solidFill>
                  <a:srgbClr val="FFFFFF"/>
                </a:solidFill>
                <a:latin typeface="Arial" charset="0"/>
              </a:rPr>
            </a:br>
            <a:r>
              <a:rPr lang="ru-RU" altLang="ru-RU" sz="3600" b="1" i="1">
                <a:solidFill>
                  <a:srgbClr val="FFFFFF"/>
                </a:solidFill>
                <a:latin typeface="Arial" charset="0"/>
              </a:rPr>
              <a:t>И ей невольно улыбнулась.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 b="1" i="1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FFFF"/>
                </a:solidFill>
                <a:latin typeface="Arial" charset="0"/>
              </a:rPr>
              <a:t>(Ф.И. Тютчев) </a:t>
            </a:r>
          </a:p>
        </p:txBody>
      </p:sp>
    </p:spTree>
    <p:extLst>
      <p:ext uri="{BB962C8B-B14F-4D97-AF65-F5344CB8AC3E}">
        <p14:creationId xmlns:p14="http://schemas.microsoft.com/office/powerpoint/2010/main" val="95523770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_2bcb3_1af86cf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518318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808038" y="352425"/>
            <a:ext cx="576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Arial" charset="0"/>
              </a:rPr>
              <a:t>Грабарь, Мартовский снег</a:t>
            </a:r>
          </a:p>
        </p:txBody>
      </p:sp>
    </p:spTree>
    <p:extLst>
      <p:ext uri="{BB962C8B-B14F-4D97-AF65-F5344CB8AC3E}">
        <p14:creationId xmlns:p14="http://schemas.microsoft.com/office/powerpoint/2010/main" val="202769688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Саврасов А.К., Распутица</a:t>
            </a:r>
          </a:p>
        </p:txBody>
      </p:sp>
      <p:pic>
        <p:nvPicPr>
          <p:cNvPr id="6147" name="Picture 6" descr="savrasov_aleksey_kondratevic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4963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7914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979613" y="836613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00"/>
                </a:solidFill>
              </a:rPr>
              <a:t>Сердитый снег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i="1">
                <a:solidFill>
                  <a:srgbClr val="FFFFFF"/>
                </a:solidFill>
              </a:rPr>
              <a:t>М. Садовский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i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Всю зиму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Белый снег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Белел,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А в марте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Взял и почернел</a:t>
            </a:r>
            <a:r>
              <a:rPr lang="ru-RU" altLang="ru-RU" sz="18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2234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12938" y="5795963"/>
            <a:ext cx="112553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latin typeface="Arial" charset="0"/>
              </a:rPr>
              <a:t>Ранняя весна. 1890-е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600" b="1">
                <a:solidFill>
                  <a:srgbClr val="000000"/>
                </a:solidFill>
                <a:latin typeface="Arial" charset="0"/>
                <a:hlinkClick r:id="rId2"/>
              </a:rPr>
              <a:t>Левитан Исаак Ильич</a:t>
            </a:r>
            <a:r>
              <a:rPr lang="ru-RU" altLang="ru-RU" sz="180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rgbClr val="FFFFFF"/>
                </a:solidFill>
                <a:latin typeface="Arial" charset="0"/>
              </a:rPr>
            </a:br>
            <a:r>
              <a:rPr lang="ru-RU" altLang="ru-RU" sz="180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rgbClr val="FFFFFF"/>
                </a:solidFill>
                <a:latin typeface="Arial" charset="0"/>
              </a:rPr>
            </a:br>
            <a:r>
              <a:rPr lang="ru-RU" altLang="ru-RU" sz="180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ru-RU" altLang="ru-RU" sz="40200">
                <a:solidFill>
                  <a:srgbClr val="FFFFFF"/>
                </a:solidFill>
                <a:latin typeface="Arial" charset="0"/>
              </a:rPr>
              <a:t> </a:t>
            </a:r>
            <a:r>
              <a:rPr lang="ru-RU" altLang="ru-RU" sz="1800">
                <a:solidFill>
                  <a:srgbClr val="FFFFFF"/>
                </a:solidFill>
                <a:latin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8195" name="Picture 5" descr="Ранняя весна. 1890-е - Левитан Исаак Иль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58837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879475" y="136525"/>
            <a:ext cx="370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Arial" charset="0"/>
              </a:rPr>
              <a:t>Исаак Левитан, РАННЯЯ ВЕСНА</a:t>
            </a:r>
          </a:p>
        </p:txBody>
      </p:sp>
    </p:spTree>
    <p:extLst>
      <p:ext uri="{BB962C8B-B14F-4D97-AF65-F5344CB8AC3E}">
        <p14:creationId xmlns:p14="http://schemas.microsoft.com/office/powerpoint/2010/main" val="39670252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68313" y="908050"/>
            <a:ext cx="98647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FFFF00"/>
                </a:solidFill>
              </a:rPr>
              <a:t>«Весна»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 i="1">
                <a:solidFill>
                  <a:srgbClr val="FFFFFF"/>
                </a:solidFill>
              </a:rPr>
              <a:t>(И. Токмакова</a:t>
            </a:r>
            <a:r>
              <a:rPr lang="ru-RU" altLang="ru-RU" sz="2800">
                <a:solidFill>
                  <a:srgbClr val="FFFFFF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К нам весна шагает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Быстрыми шагами,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И сугробы тают под её ногами.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Чёрные проталины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На полях видны.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FFFFFF"/>
                </a:solidFill>
              </a:rPr>
              <a:t>Видно очень тёплые ноги у весны</a:t>
            </a:r>
          </a:p>
        </p:txBody>
      </p:sp>
    </p:spTree>
    <p:extLst>
      <p:ext uri="{BB962C8B-B14F-4D97-AF65-F5344CB8AC3E}">
        <p14:creationId xmlns:p14="http://schemas.microsoft.com/office/powerpoint/2010/main" val="68076679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Саврасов </a:t>
            </a:r>
            <a:r>
              <a:rPr lang="ru-RU" altLang="ru-RU" dirty="0" err="1" smtClean="0"/>
              <a:t>А.К.,Скоро</a:t>
            </a:r>
            <a:r>
              <a:rPr lang="ru-RU" altLang="ru-RU" dirty="0" smtClean="0"/>
              <a:t> весна</a:t>
            </a:r>
          </a:p>
        </p:txBody>
      </p:sp>
      <p:pic>
        <p:nvPicPr>
          <p:cNvPr id="10243" name="Picture 7" descr="savrasov_aleksey_kondratevic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6106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476375" y="984250"/>
            <a:ext cx="662463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dirty="0">
                <a:solidFill>
                  <a:srgbClr val="FFFF00"/>
                </a:solidFill>
              </a:rPr>
              <a:t>Весенние воды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0" dirty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err="1">
                <a:solidFill>
                  <a:srgbClr val="FFFFFF"/>
                </a:solidFill>
              </a:rPr>
              <a:t>Ф.Тютчев</a:t>
            </a:r>
            <a:endParaRPr lang="ru-RU" altLang="ru-RU" sz="28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Ещё в полях белеет снег,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А воды уж весной шумят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Бегут и будят сонный брег,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Бегут и блещут и гласят...</a:t>
            </a:r>
          </a:p>
        </p:txBody>
      </p:sp>
    </p:spTree>
    <p:extLst>
      <p:ext uri="{BB962C8B-B14F-4D97-AF65-F5344CB8AC3E}">
        <p14:creationId xmlns:p14="http://schemas.microsoft.com/office/powerpoint/2010/main" val="30253946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1_Граница</vt:lpstr>
      <vt:lpstr>2_Граница</vt:lpstr>
      <vt:lpstr>3_Граница</vt:lpstr>
      <vt:lpstr>4_Граница</vt:lpstr>
      <vt:lpstr>5_Граница</vt:lpstr>
      <vt:lpstr>6_Граница</vt:lpstr>
      <vt:lpstr>7_Граница</vt:lpstr>
      <vt:lpstr>8_Граница</vt:lpstr>
      <vt:lpstr>9_Граница</vt:lpstr>
      <vt:lpstr>Презентация PowerPoint</vt:lpstr>
      <vt:lpstr>Презентация PowerPoint</vt:lpstr>
      <vt:lpstr>Презентация PowerPoint</vt:lpstr>
      <vt:lpstr>Саврасов А.К., Распутица</vt:lpstr>
      <vt:lpstr>Презентация PowerPoint</vt:lpstr>
      <vt:lpstr>Презентация PowerPoint</vt:lpstr>
      <vt:lpstr>Презентация PowerPoint</vt:lpstr>
      <vt:lpstr>Саврасов А.К.,Скоро весна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</cp:revision>
  <dcterms:created xsi:type="dcterms:W3CDTF">2015-04-04T19:13:19Z</dcterms:created>
  <dcterms:modified xsi:type="dcterms:W3CDTF">2015-04-04T19:27:41Z</dcterms:modified>
</cp:coreProperties>
</file>