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6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026F-B3B9-4E1A-8AA3-770C23F4A9D1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93CD9-EC54-4A7B-8D52-70F6B65F3C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00174"/>
            <a:ext cx="7990521" cy="255454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ЭКОЛОГИЧЕСКИЕ </a:t>
            </a:r>
          </a:p>
          <a:p>
            <a:pPr algn="ctr"/>
            <a:r>
              <a:rPr lang="ru-RU" sz="8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СИТУАЦИИИ</a:t>
            </a:r>
            <a:endParaRPr lang="ru-RU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7429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из "врагов" человека – комар - переносчик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возбудителей малярии 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других видов лихорадок.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будет, если удастся каким-то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способом избавиться от всех комаров?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2071678"/>
            <a:ext cx="87154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Нарушится природное равновесие. Личинки комаров - корм для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многих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видов рыб. Разорвав пищевую цепочку, можно вызвать гибель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нескольких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других видов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44" y="1071546"/>
            <a:ext cx="864399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 богатая лондонская дама, узнав о том, что растения очищают воздух,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велела слугам перенести из зимнего сада в ее спальню, которая не проветривалась,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пять самых больших кадок с тропическими растениями. Утром дама проснулась с головной болью.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Почему?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Ночью фотосинтез прекращается, а крупные растения при дыхании потребляют много кислорода. Кроме того, тропические растения, как пра­вило, выделяют эфирные масла, которые небезопасны для здоровья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1928802"/>
            <a:ext cx="85725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всем классом выехали в лес. Там вы жгли костер, пекли картошку, ели конфеты,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пили лимонад, варили суп из консервов. Прежде чем уехать домой, что вы сделаете?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571744"/>
            <a:ext cx="77153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Человек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вспахал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землю и посеял пшеницу. Почему ему приходится бороться с сорняками?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643050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 почве огорода всегда есть запас семян сорных растений,  его там  лет на 6 - 7. Кроме того, там остаются их корневища,  да  и  со стороны ветер приносит на грядки семена каждую осень и зиму.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2015-03-23T14:02:58Z</dcterms:created>
  <dcterms:modified xsi:type="dcterms:W3CDTF">2015-03-23T14:18:57Z</dcterms:modified>
</cp:coreProperties>
</file>