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DDDE9-9EC1-43B9-99DE-74CD4623E4D8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C1AFB-63C5-42B3-B377-E8073924D2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DDDE9-9EC1-43B9-99DE-74CD4623E4D8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C1AFB-63C5-42B3-B377-E8073924D2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DDDE9-9EC1-43B9-99DE-74CD4623E4D8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C1AFB-63C5-42B3-B377-E8073924D2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DDDE9-9EC1-43B9-99DE-74CD4623E4D8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C1AFB-63C5-42B3-B377-E8073924D2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DDDE9-9EC1-43B9-99DE-74CD4623E4D8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C1AFB-63C5-42B3-B377-E8073924D2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DDDE9-9EC1-43B9-99DE-74CD4623E4D8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C1AFB-63C5-42B3-B377-E8073924D2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DDDE9-9EC1-43B9-99DE-74CD4623E4D8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C1AFB-63C5-42B3-B377-E8073924D2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DDDE9-9EC1-43B9-99DE-74CD4623E4D8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C1AFB-63C5-42B3-B377-E8073924D2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DDDE9-9EC1-43B9-99DE-74CD4623E4D8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C1AFB-63C5-42B3-B377-E8073924D2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DDDE9-9EC1-43B9-99DE-74CD4623E4D8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C1AFB-63C5-42B3-B377-E8073924D2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DDDE9-9EC1-43B9-99DE-74CD4623E4D8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C1AFB-63C5-42B3-B377-E8073924D2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DDDE9-9EC1-43B9-99DE-74CD4623E4D8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C1AFB-63C5-42B3-B377-E8073924D22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0398542">
            <a:off x="1033768" y="2703795"/>
            <a:ext cx="6432733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Язык цветов</a:t>
            </a:r>
            <a:endParaRPr lang="ru-RU" sz="1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://img0.liveinternet.ru/images/attach/c/2/66/33/66033712_Kameliya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286249" cy="2928933"/>
          </a:xfrm>
          <a:prstGeom prst="rect">
            <a:avLst/>
          </a:prstGeom>
          <a:noFill/>
        </p:spPr>
      </p:pic>
      <p:pic>
        <p:nvPicPr>
          <p:cNvPr id="7" name="Picture 4" descr="397749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0"/>
            <a:ext cx="4857752" cy="2786058"/>
          </a:xfrm>
          <a:prstGeom prst="rect">
            <a:avLst/>
          </a:prstGeom>
          <a:noFill/>
          <a:ln w="38100">
            <a:solidFill>
              <a:srgbClr val="00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тюльпан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 (все цвета) - прекрасные глаза</a:t>
            </a:r>
          </a:p>
        </p:txBody>
      </p:sp>
      <p:pic>
        <p:nvPicPr>
          <p:cNvPr id="21506" name="Picture 2" descr="http://www.vws-flowerbulbs.nl/images/afbeeldingen/tulip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5926"/>
            <a:ext cx="9144000" cy="5072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90129" y="3718679"/>
            <a:ext cx="625387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фиалка</a:t>
            </a:r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 - верность, преданность</a:t>
            </a:r>
          </a:p>
        </p:txBody>
      </p:sp>
      <p:pic>
        <p:nvPicPr>
          <p:cNvPr id="22530" name="Picture 2" descr="http://cs417228.userapi.com/v417228292/a1e/U4JY4ge3Te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00628" cy="3964786"/>
          </a:xfrm>
          <a:prstGeom prst="rect">
            <a:avLst/>
          </a:prstGeom>
          <a:noFill/>
        </p:spPr>
      </p:pic>
      <p:pic>
        <p:nvPicPr>
          <p:cNvPr id="22532" name="Picture 4" descr="http://www.tvoyhram.ru/img_travnik/fialkadus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0"/>
            <a:ext cx="4143372" cy="3933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285728"/>
            <a:ext cx="87868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хризантема белая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 - правдивость</a:t>
            </a:r>
          </a:p>
        </p:txBody>
      </p:sp>
      <p:pic>
        <p:nvPicPr>
          <p:cNvPr id="23554" name="Picture 2" descr="http://wwwomen.com.ua/upload/4710e7e9bdac9945e3d242e0312f554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214422"/>
            <a:ext cx="5500726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8572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хризантема красная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 - признание в любви</a:t>
            </a:r>
          </a:p>
        </p:txBody>
      </p:sp>
      <p:pic>
        <p:nvPicPr>
          <p:cNvPr id="24580" name="Picture 4" descr="http://img-fotki.yandex.ru/get/4415/22798926.b/0_5d689_f127e231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71678"/>
            <a:ext cx="4714876" cy="4786322"/>
          </a:xfrm>
          <a:prstGeom prst="rect">
            <a:avLst/>
          </a:prstGeom>
          <a:noFill/>
        </p:spPr>
      </p:pic>
      <p:pic>
        <p:nvPicPr>
          <p:cNvPr id="24582" name="Picture 6" descr="http://www.chgarden.ru/assets/images/isras/gorsh/hrizantem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071678"/>
            <a:ext cx="3857620" cy="4786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65767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цикламен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- яркость, чрезвычайная скромность</a:t>
            </a:r>
          </a:p>
        </p:txBody>
      </p:sp>
      <p:pic>
        <p:nvPicPr>
          <p:cNvPr id="25602" name="Picture 2" descr="http://img1.liveinternet.ru/images/attach/c/2/68/767/68767866_1294166464_Ciklam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5286380" cy="5857892"/>
          </a:xfrm>
          <a:prstGeom prst="rect">
            <a:avLst/>
          </a:prstGeom>
          <a:noFill/>
        </p:spPr>
      </p:pic>
      <p:pic>
        <p:nvPicPr>
          <p:cNvPr id="25604" name="Picture 4" descr="http://romantic-online.com/uploads/users_images/1/242/48d9ff2811e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000108"/>
            <a:ext cx="3571875" cy="4400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285728"/>
            <a:ext cx="79296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подснежник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 - надежда</a:t>
            </a:r>
          </a:p>
        </p:txBody>
      </p:sp>
      <p:pic>
        <p:nvPicPr>
          <p:cNvPr id="26626" name="Picture 2" descr="http://ftp.photoclub.com.ua/p/f/63958.jpeg?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857364"/>
            <a:ext cx="4929190" cy="4500571"/>
          </a:xfrm>
          <a:prstGeom prst="rect">
            <a:avLst/>
          </a:prstGeom>
          <a:noFill/>
        </p:spPr>
      </p:pic>
      <p:pic>
        <p:nvPicPr>
          <p:cNvPr id="26628" name="Picture 4" descr="http://copypast.ru/uploads/posts/1268683229_p_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85926"/>
            <a:ext cx="4071934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934670"/>
            <a:ext cx="89297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chemeClr val="accent6">
                    <a:lumMod val="75000"/>
                  </a:schemeClr>
                </a:solidFill>
              </a:rPr>
              <a:t>мимоза</a:t>
            </a:r>
            <a:r>
              <a:rPr lang="ru-RU" sz="5400" dirty="0"/>
              <a:t> - чувствительность</a:t>
            </a:r>
          </a:p>
        </p:txBody>
      </p:sp>
      <p:pic>
        <p:nvPicPr>
          <p:cNvPr id="27650" name="Picture 2" descr="http://img0.liveinternet.ru/images/attach/c/0/40/414/40414255_f7639e85e0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290"/>
            <a:ext cx="6786610" cy="5759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85728"/>
            <a:ext cx="86439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камелия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 -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благодарность</a:t>
            </a:r>
            <a:r>
              <a:rPr lang="ru-RU" dirty="0"/>
              <a:t> </a:t>
            </a:r>
          </a:p>
        </p:txBody>
      </p:sp>
      <p:pic>
        <p:nvPicPr>
          <p:cNvPr id="28674" name="Picture 2" descr="http://img-fotki.yandex.ru/get/4306/nataly-tropin.34/0_42f18_c55e5c5e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71612"/>
            <a:ext cx="7620000" cy="5286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6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гвоздика</a:t>
            </a:r>
            <a:r>
              <a:rPr lang="ru-RU" sz="6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- страсть, любовь, смелость</a:t>
            </a:r>
          </a:p>
        </p:txBody>
      </p:sp>
      <p:pic>
        <p:nvPicPr>
          <p:cNvPr id="1026" name="Picture 2" descr="http://smi2.ru/data/fckuploads/05a496fca01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006"/>
            <a:ext cx="9144000" cy="36283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edelweiss-cir.ru/img/work/nomencl/12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4643437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43438" y="285728"/>
            <a:ext cx="450056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гиацинт белый</a:t>
            </a:r>
            <a:r>
              <a:rPr lang="ru-RU" sz="6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- </a:t>
            </a:r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очарование, прелесть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g1.liveinternet.ru/images/attach/c/5/85/798/85798383_large_74121625_HORTENS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292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10800000" flipV="1">
            <a:off x="285719" y="5362695"/>
            <a:ext cx="88582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гортензия</a:t>
            </a:r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 - скромность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satoc.ru/kusti/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0"/>
            <a:ext cx="4857752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214422"/>
            <a:ext cx="4214809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жасмин</a:t>
            </a:r>
            <a:r>
              <a:rPr lang="ru-RU" sz="6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привлекательность, добродушие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g-fotki.yandex.ru/get/5/serega-m86.0/0_2738_1c7a2537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7206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72066" y="2714620"/>
            <a:ext cx="407193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ландыш</a:t>
            </a:r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 - счастье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g1.liveinternet.ru/images/foto/b/3/83/2863083/f_169245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3432518"/>
          </a:xfrm>
          <a:prstGeom prst="rect">
            <a:avLst/>
          </a:prstGeom>
          <a:noFill/>
        </p:spPr>
      </p:pic>
      <p:pic>
        <p:nvPicPr>
          <p:cNvPr id="18436" name="Picture 4" descr="http://paradise.ucoz.ua/_ph/17/9214590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</p:spPr>
      </p:pic>
      <p:pic>
        <p:nvPicPr>
          <p:cNvPr id="18438" name="Picture 6" descr="http://img1.liveinternet.ru/images/attach/c/1/58/376/58376575_aaaaaaaaaaaaa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29000"/>
            <a:ext cx="4571999" cy="3429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72000" y="785794"/>
            <a:ext cx="4572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лилия</a:t>
            </a:r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 - величавость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14876" y="0"/>
            <a:ext cx="442912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роза</a:t>
            </a:r>
            <a:r>
              <a:rPr lang="ru-RU" sz="6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любовь</a:t>
            </a: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, счастье, красота</a:t>
            </a:r>
          </a:p>
        </p:txBody>
      </p:sp>
      <p:pic>
        <p:nvPicPr>
          <p:cNvPr id="19458" name="Picture 2" descr="http://www.fotocvetov.ru/rozy/5510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63105" cy="3500438"/>
          </a:xfrm>
          <a:prstGeom prst="rect">
            <a:avLst/>
          </a:prstGeom>
          <a:noFill/>
        </p:spPr>
      </p:pic>
      <p:pic>
        <p:nvPicPr>
          <p:cNvPr id="19460" name="Picture 4" descr="http://cs10089.userapi.com/u106016394/-5/x_ac1830d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500438"/>
            <a:ext cx="4500562" cy="3357562"/>
          </a:xfrm>
          <a:prstGeom prst="rect">
            <a:avLst/>
          </a:prstGeom>
          <a:noFill/>
        </p:spPr>
      </p:pic>
      <p:pic>
        <p:nvPicPr>
          <p:cNvPr id="19462" name="Picture 6" descr="http://img1.liveinternet.ru/images/attach/c/1/58/545/58545682_33333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86124"/>
            <a:ext cx="4643438" cy="3571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734342"/>
            <a:ext cx="492853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ромашка</a:t>
            </a:r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 - невинность</a:t>
            </a:r>
          </a:p>
        </p:txBody>
      </p:sp>
      <p:pic>
        <p:nvPicPr>
          <p:cNvPr id="20482" name="Picture 2" descr="http://cs5218.userapi.com/u49764765/-6/x_7239dbc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21</Words>
  <Application>Microsoft Office PowerPoint</Application>
  <PresentationFormat>Экран (4:3)</PresentationFormat>
  <Paragraphs>17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Школа №55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Учитель</cp:lastModifiedBy>
  <cp:revision>13</cp:revision>
  <dcterms:created xsi:type="dcterms:W3CDTF">2013-01-24T10:36:59Z</dcterms:created>
  <dcterms:modified xsi:type="dcterms:W3CDTF">2013-01-24T12:50:15Z</dcterms:modified>
</cp:coreProperties>
</file>