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412776"/>
            <a:ext cx="51125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  <a:endParaRPr lang="ru-RU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05631"/>
            <a:ext cx="4944650" cy="3437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36096" y="6237312"/>
            <a:ext cx="3707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Малютина Е.Н.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59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</a:t>
            </a:r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УДАРЕНИЕ</a:t>
            </a:r>
            <a:endParaRPr lang="ru-RU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3140968"/>
            <a:ext cx="8892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ЗНЧЕНИЕ УДРЕНИЯ В СЛОВАХ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14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08720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ЗАМОК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064" y="908720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ЗАМОК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620688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/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36296" y="620688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/</a:t>
            </a:r>
            <a:endParaRPr lang="ru-RU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24" y="2060848"/>
            <a:ext cx="3923236" cy="4232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893" y="1973262"/>
            <a:ext cx="3944702" cy="361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536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836712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АТЛАС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64088" y="836712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АТЛАС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620688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/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36296" y="620688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/</a:t>
            </a:r>
            <a:endParaRPr lang="ru-RU" sz="32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10" y="2348880"/>
            <a:ext cx="4518316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1" y="1894117"/>
            <a:ext cx="2667094" cy="3300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96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93" y="2550371"/>
            <a:ext cx="3908991" cy="2927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5C5C5"/>
              </a:clrFrom>
              <a:clrTo>
                <a:srgbClr val="C5C5C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768872"/>
            <a:ext cx="2591172" cy="312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8993" y="692696"/>
            <a:ext cx="3476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ГВОЗДИКИ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4456" y="32336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/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692696"/>
            <a:ext cx="36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ГВОЗДИКИ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184" y="323364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/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8194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луг</a:t>
            </a:r>
            <a:endParaRPr lang="ru-RU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8104" y="905880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лук</a:t>
            </a:r>
            <a:endParaRPr lang="ru-RU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841806"/>
            <a:ext cx="1950715" cy="3527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54133"/>
            <a:ext cx="4061865" cy="2702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21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Прочитай. Спиши. Поставь ударение в выделенных словах.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2996952"/>
            <a:ext cx="885698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пили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ключевую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оду</a:t>
            </a:r>
            <a:r>
              <a:rPr lang="ru-RU" sz="6000" dirty="0" smtClean="0"/>
              <a:t>.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Возьми пилу и </a:t>
            </a:r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пили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Солнце </a:t>
            </a:r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село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село</a:t>
            </a: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3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</TotalTime>
  <Words>55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МАЛЮТИНЫ</dc:creator>
  <cp:lastModifiedBy>МАЛЮТИНЫ</cp:lastModifiedBy>
  <cp:revision>8</cp:revision>
  <dcterms:created xsi:type="dcterms:W3CDTF">2015-03-31T14:16:31Z</dcterms:created>
  <dcterms:modified xsi:type="dcterms:W3CDTF">2015-04-05T14:48:59Z</dcterms:modified>
</cp:coreProperties>
</file>