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04" r:id="rId2"/>
  </p:sldMasterIdLst>
  <p:sldIdLst>
    <p:sldId id="256" r:id="rId3"/>
    <p:sldId id="257" r:id="rId4"/>
    <p:sldId id="260" r:id="rId5"/>
    <p:sldId id="258" r:id="rId6"/>
    <p:sldId id="262" r:id="rId7"/>
    <p:sldId id="259" r:id="rId8"/>
    <p:sldId id="263" r:id="rId9"/>
    <p:sldId id="267" r:id="rId10"/>
    <p:sldId id="265" r:id="rId11"/>
    <p:sldId id="273" r:id="rId12"/>
    <p:sldId id="261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0">
              <a:schemeClr val="accent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0">
              <a:schemeClr val="accent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B77D-F952-4016-8169-CB9FB951B5AF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ED9F-B5F5-4D7D-B83D-589553A5F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80920" cy="331236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класс</a:t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на тему: </a:t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Сочетания  </a:t>
            </a:r>
            <a:r>
              <a:rPr lang="ru-RU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жи-ши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ча-ща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чу-щу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085184"/>
            <a:ext cx="5114778" cy="11012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Труфанова Л.В.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« </a:t>
            </a:r>
            <a:r>
              <a:rPr lang="ru-RU" b="1" i="1" kern="1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Физминутка</a:t>
            </a:r>
            <a: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»</a:t>
            </a:r>
            <a:endParaRPr lang="ru-RU" dirty="0"/>
          </a:p>
        </p:txBody>
      </p:sp>
      <p:pic>
        <p:nvPicPr>
          <p:cNvPr id="38918" name="Picture 6" descr="Ледовская К.В. МБОУ СОШ 39 г.Ставропо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732" y="1427863"/>
            <a:ext cx="6892652" cy="516948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930226"/>
          </a:xfrm>
        </p:spPr>
        <p:txBody>
          <a:bodyPr>
            <a:normAutofit fontScale="90000"/>
          </a:bodyPr>
          <a:lstStyle/>
          <a:p>
            <a: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« Сделай сам »</a:t>
            </a:r>
            <a:b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Измените   слова по образцу, подчеркните 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ча-ща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7427168" cy="3921299"/>
          </a:xfrm>
        </p:spPr>
        <p:txBody>
          <a:bodyPr>
            <a:normAutofit/>
          </a:bodyPr>
          <a:lstStyle/>
          <a:p>
            <a:pPr marL="179388" indent="0"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молчит – молч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кричит  – …            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рычит   – …           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пищит   –  …              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стучит –   …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24528" y="3068960"/>
            <a:ext cx="18433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крич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endParaRPr lang="ru-RU" sz="4000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68544" y="3789040"/>
            <a:ext cx="1654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рыч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endParaRPr lang="ru-RU" sz="40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68544" y="4509120"/>
            <a:ext cx="17022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пищ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endParaRPr lang="ru-RU" sz="4000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468544" y="5301208"/>
            <a:ext cx="1697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стуч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endParaRPr lang="ru-RU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-4.07407E-6 L -0.46302 -0.052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0.00092 L -0.47622 -0.072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03 2.22222E-6 L -0.471 -0.0840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-0.00973 L -0.49428 -0.1145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МОЛОДЦЫ 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Саша –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Миша –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Анжелина –</a:t>
            </a:r>
          </a:p>
          <a:p>
            <a:pPr algn="ctr">
              <a:buNone/>
            </a:pP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Эвелина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Настя –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Олеся –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228184" y="1556792"/>
            <a:ext cx="626368" cy="6263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228184" y="3068960"/>
            <a:ext cx="626368" cy="6263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868144" y="2420888"/>
            <a:ext cx="626368" cy="6263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940152" y="3861048"/>
            <a:ext cx="698376" cy="6983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580112" y="4581128"/>
            <a:ext cx="626368" cy="6983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652120" y="5373216"/>
            <a:ext cx="626368" cy="77038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1" animBg="1"/>
      <p:bldP spid="8" grpId="1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4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Ребята, вы любите путешествовать?</a:t>
            </a:r>
            <a:br>
              <a:rPr lang="ru-RU" sz="4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 на каком виде транспорта можно путешествовать?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im5-tub.yandex.net/i?id=126793118-3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9767" y="1700808"/>
            <a:ext cx="2734721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18" name="Picture 2" descr="Популярные - Новости - Новости Мариупол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2916676" cy="21875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0" name="Picture 4" descr="Фото в галерее &quot;Картинки автомобиль для детей&quot; - Фотография 7 @ Среда, 20 марта 2013 (11:4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67588"/>
            <a:ext cx="3275856" cy="24577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2" name="Picture 6" descr="Детский сад 157 &quot;Кораблик&quot; г.Оренбур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091691"/>
            <a:ext cx="3241546" cy="2505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4" name="Picture 8" descr="Детские велосипеды - выбор и покупка велосипеда ребенку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1700808"/>
            <a:ext cx="2762672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-Давайте все вместе отправимся в путешествие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веселом паровозике «Гудок».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img.1tvrus.com/2010-05-10/fmt_73_brewster_badge_kopi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5340085" cy="4005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796136" y="2492896"/>
            <a:ext cx="30963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мы отправимся в страну сочетаний </a:t>
            </a:r>
          </a:p>
          <a:p>
            <a:pPr algn="ctr">
              <a:buNone/>
            </a:pP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 err="1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 err="1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чу – </a:t>
            </a:r>
            <a:r>
              <a:rPr lang="ru-RU" sz="2800" b="1" i="1" dirty="0" err="1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2800" b="1" i="1" dirty="0" smtClean="0">
                <a:ln w="50800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«Чистописание»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Ж…               Ш …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Ч…                 Щ …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Ч…                 Щ …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684568" y="1772816"/>
            <a:ext cx="504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84568" y="350100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56576" y="4077072"/>
            <a:ext cx="5613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84568" y="2348880"/>
            <a:ext cx="583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684568" y="292494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684568" y="4653136"/>
            <a:ext cx="5613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68 0.01134 L -0.73628 -0.0201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33 0.0007 L -0.40989 -0.104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9 0.00116 L -0.75486 0.0219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9 -0.00949 L -0.40833 -0.0620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93 -0.00949 L -0.77083 0.0641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57 0.02176 L -0.40868 -0.0201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« Сочетания ЖИ-ШИ 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«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       «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99992" y="1484784"/>
            <a:ext cx="0" cy="504056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DataLife Engine Версия для печати Спортивные товары от Дома Chanel (12 фото)+опро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36948"/>
            <a:ext cx="1919536" cy="1244699"/>
          </a:xfrm>
          <a:prstGeom prst="rect">
            <a:avLst/>
          </a:prstGeom>
          <a:noFill/>
        </p:spPr>
      </p:pic>
      <p:pic>
        <p:nvPicPr>
          <p:cNvPr id="5124" name="Picture 4" descr="Швед отомстил бывшей жене выводком мышей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356992"/>
            <a:ext cx="1826461" cy="1253988"/>
          </a:xfrm>
          <a:prstGeom prst="rect">
            <a:avLst/>
          </a:prstGeom>
          <a:noFill/>
        </p:spPr>
      </p:pic>
      <p:pic>
        <p:nvPicPr>
          <p:cNvPr id="5126" name="Picture 6" descr="Скачать фильм бесплатно Последний из белых жирафов / The Last of the White Giraffes (2008) SATR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664804"/>
            <a:ext cx="1173708" cy="1760562"/>
          </a:xfrm>
          <a:prstGeom prst="rect">
            <a:avLst/>
          </a:prstGeom>
          <a:noFill/>
        </p:spPr>
      </p:pic>
      <p:pic>
        <p:nvPicPr>
          <p:cNvPr id="5128" name="Picture 8" descr="Продам: ООО ИНТЕТАЙР - Купить: ООО ИНТЕТАЙР, Минск - Продажа: Опт, поставки, импорт-экспорт Минск - 146157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1849" y="4869160"/>
            <a:ext cx="1817824" cy="1640142"/>
          </a:xfrm>
          <a:prstGeom prst="rect">
            <a:avLst/>
          </a:prstGeom>
          <a:noFill/>
        </p:spPr>
      </p:pic>
      <p:pic>
        <p:nvPicPr>
          <p:cNvPr id="5130" name="Picture 10" descr="Seat, Tango, авто, машины, автомобили, фото, обои, картинка #131777 - Nuclear-Wallpapers.ru.co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5157192"/>
            <a:ext cx="1617427" cy="1210692"/>
          </a:xfrm>
          <a:prstGeom prst="rect">
            <a:avLst/>
          </a:prstGeom>
          <a:noFill/>
        </p:spPr>
      </p:pic>
      <p:pic>
        <p:nvPicPr>
          <p:cNvPr id="5132" name="Picture 12" descr="Победи картинку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3645024"/>
            <a:ext cx="1512813" cy="1140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0.02593 L -0.48299 0.0678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66 0.00602 L -0.26511 -0.1513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5 -0.01435 L -0.27327 -0.1613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8496 L -0.72049 0.0113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6 0.01666 L -0.49775 0.0481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58 0.10788 L -0.72951 0.4754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Вставьте пропущенные слоги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малы…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е…</a:t>
            </a:r>
          </a:p>
          <a:p>
            <a:pPr algn="ctr">
              <a:buNone/>
            </a:pP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камы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но…</a:t>
            </a:r>
          </a:p>
          <a:p>
            <a:pPr algn="ctr">
              <a:buNone/>
            </a:pP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вотные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96536" y="1844824"/>
            <a:ext cx="9124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68544" y="2564904"/>
            <a:ext cx="952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68544" y="3140968"/>
            <a:ext cx="9124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68544" y="3717032"/>
            <a:ext cx="851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96536" y="4221088"/>
            <a:ext cx="9124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96536" y="4797152"/>
            <a:ext cx="851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1.85185E-6 L -0.48299 -0.03171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-4.44444E-6 L -0.55608 -0.03148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1 -7.40741E-7 L -0.49861 -0.01042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3 -0.00949 L -0.54253 0.01157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0.00093 L -0.58524 0.04282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0.00092 L -0.67656 0.06389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Спишите, вставьте слог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tabLst>
                <a:tab pos="719138" algn="l"/>
                <a:tab pos="1258888" algn="l"/>
              </a:tabLst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Миша, Миша: не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 , </a:t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Повнимательней пи…  !</a:t>
            </a:r>
          </a:p>
          <a:p>
            <a:pPr algn="ctr">
              <a:buNone/>
              <a:tabLst>
                <a:tab pos="719138" algn="l"/>
                <a:tab pos="1258888" algn="l"/>
              </a:tabLst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потише на… май,</a:t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Карандаш свой не сломай!</a:t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4568" y="2924944"/>
            <a:ext cx="9188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24528" y="1556792"/>
            <a:ext cx="10173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24528" y="2204864"/>
            <a:ext cx="10173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13 -1.85185E-6 L -0.29184 0.0106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0.00694 L -0.28403 0.0069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6 2.59259E-6 L -0.48334 0.0210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« Сочетания ЧА - ЩА »</a:t>
            </a:r>
            <a:r>
              <a:rPr lang="ru-RU" sz="3200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3200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Вставьте пропущенные слоги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Зелёная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Большая ту…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Красивая да…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 …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шка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Кислый   …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вель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56576" y="2204864"/>
            <a:ext cx="9428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72600" y="2996952"/>
            <a:ext cx="7857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44608" y="3789040"/>
            <a:ext cx="7857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16616" y="4581128"/>
            <a:ext cx="7857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16616" y="5301208"/>
            <a:ext cx="9428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17 -0.4544 L -0.48333 -0.465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4.44444E-6 L -0.45243 -0.0106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0347 L -0.45226 -0.0034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695 L -0.59063 -0.003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56 0.00764 L -0.57778 0.0076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Станция « Сочетания ЧУ - ЩУ 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«чу»              «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508104" y="1844824"/>
            <a:ext cx="0" cy="403244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444208" y="1772816"/>
            <a:ext cx="1110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чудо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2276872"/>
            <a:ext cx="1294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щука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2852936"/>
            <a:ext cx="1382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чугун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3356992"/>
            <a:ext cx="1664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ворчун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3933056"/>
            <a:ext cx="1377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чудак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4509120"/>
            <a:ext cx="1071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ищу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5085184"/>
            <a:ext cx="1337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пищу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4.44444E-6 L -0.57257 0.0525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0.01597 L -0.33073 -0.0261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 0.03704 L -0.56372 -0.0365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3.7037E-7 L -0.31041 -0.2731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3 0.00533 L -0.54774 -0.0365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9 -0.01528 L -0.31719 -0.2884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77 -0.01551 L -0.55556 -0.0469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764</TotalTime>
  <Words>211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1_Изящная</vt:lpstr>
      <vt:lpstr>Тема Office</vt:lpstr>
      <vt:lpstr>2 класс Презентация на тему:  « Сочетания  жи-ши, ча-ща, чу-щу»</vt:lpstr>
      <vt:lpstr>- Ребята, вы любите путешествовать?  А на каком виде транспорта можно путешествовать?</vt:lpstr>
      <vt:lpstr>-Давайте все вместе отправимся в путешествие на веселом паровозике «Гудок».</vt:lpstr>
      <vt:lpstr>Станция «Чистописание»</vt:lpstr>
      <vt:lpstr>Станция « Сочетания ЖИ-ШИ »</vt:lpstr>
      <vt:lpstr>Вставьте пропущенные слоги жи или ши</vt:lpstr>
      <vt:lpstr>Спишите, вставьте слог жи или ши</vt:lpstr>
      <vt:lpstr>Станция « Сочетания ЧА - ЩА » Вставьте пропущенные слоги ча или ща</vt:lpstr>
      <vt:lpstr>Станция « Сочетания ЧУ - ЩУ »</vt:lpstr>
      <vt:lpstr>Станция « Физминутка »</vt:lpstr>
      <vt:lpstr>Станция « Сделай сам » Измените   слова по образцу, подчеркните  ча-ща.  </vt:lpstr>
      <vt:lpstr>МОЛОДЦЫ 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Труфановы</dc:creator>
  <cp:lastModifiedBy>Труфановы</cp:lastModifiedBy>
  <cp:revision>67</cp:revision>
  <dcterms:created xsi:type="dcterms:W3CDTF">2014-09-22T17:18:15Z</dcterms:created>
  <dcterms:modified xsi:type="dcterms:W3CDTF">2015-04-05T16:52:38Z</dcterms:modified>
</cp:coreProperties>
</file>