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82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261" y="-3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D32F-8CF3-4BB3-9DCE-897209401C4E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C225-2028-4568-A384-329D84150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D32F-8CF3-4BB3-9DCE-897209401C4E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C225-2028-4568-A384-329D84150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D32F-8CF3-4BB3-9DCE-897209401C4E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C225-2028-4568-A384-329D84150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D32F-8CF3-4BB3-9DCE-897209401C4E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C225-2028-4568-A384-329D84150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D32F-8CF3-4BB3-9DCE-897209401C4E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C225-2028-4568-A384-329D84150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D32F-8CF3-4BB3-9DCE-897209401C4E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C225-2028-4568-A384-329D84150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D32F-8CF3-4BB3-9DCE-897209401C4E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C225-2028-4568-A384-329D84150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D32F-8CF3-4BB3-9DCE-897209401C4E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C225-2028-4568-A384-329D84150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D32F-8CF3-4BB3-9DCE-897209401C4E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C225-2028-4568-A384-329D84150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D32F-8CF3-4BB3-9DCE-897209401C4E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C225-2028-4568-A384-329D84150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D32F-8CF3-4BB3-9DCE-897209401C4E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C225-2028-4568-A384-329D84150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8D32F-8CF3-4BB3-9DCE-897209401C4E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BC225-2028-4568-A384-329D841504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689" y="539552"/>
            <a:ext cx="5673669" cy="784830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помощь </a:t>
            </a:r>
          </a:p>
          <a:p>
            <a:pPr algn="ctr"/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воспитателю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ЭТО ИЗОБРАЖЕНИЯ\схемы рисования\novogodnyaya_el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784" y="1763689"/>
            <a:ext cx="3715914" cy="5655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89b1_f7ea7f7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0"/>
            <a:ext cx="6048672" cy="88301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89b4_6cdfbb5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309320" cy="90133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89b7_5dfa94a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453336" cy="91052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89b8_fa7ad99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81328" cy="89405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89bb_4041257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525344" cy="91263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89be_1364c3d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7512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537240_large_1950_a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6645426" cy="91440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365419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7322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073c63a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69360" cy="91876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sg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8855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ЭТО ИЗОБРАЖЕНИЯ\схемы рисования\Рисунок4.png"/>
          <p:cNvPicPr>
            <a:picLocks noChangeAspect="1" noChangeArrowheads="1"/>
          </p:cNvPicPr>
          <p:nvPr/>
        </p:nvPicPr>
        <p:blipFill>
          <a:blip r:embed="rId2" cstate="print"/>
          <a:srcRect r="22329"/>
          <a:stretch>
            <a:fillRect/>
          </a:stretch>
        </p:blipFill>
        <p:spPr bwMode="auto">
          <a:xfrm>
            <a:off x="0" y="1"/>
            <a:ext cx="6858000" cy="9046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sg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32" y="0"/>
            <a:ext cx="6552728" cy="917052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sg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7" y="27818"/>
            <a:ext cx="6381328" cy="91161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96410746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6859252" cy="802838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anirovanie0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6282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81219_html_m66830981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-1" y="-62664"/>
            <a:ext cx="6858001" cy="902715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4583210_2.gif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539552"/>
            <a:ext cx="6862493" cy="74168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ем голову коровы"/>
          <p:cNvPicPr>
            <a:picLocks noChangeAspect="1" noChangeArrowheads="1"/>
          </p:cNvPicPr>
          <p:nvPr/>
        </p:nvPicPr>
        <p:blipFill>
          <a:blip r:embed="rId2" cstate="print"/>
          <a:srcRect t="18961" b="30476"/>
          <a:stretch>
            <a:fillRect/>
          </a:stretch>
        </p:blipFill>
        <p:spPr bwMode="auto">
          <a:xfrm>
            <a:off x="0" y="1"/>
            <a:ext cx="4968552" cy="1545839"/>
          </a:xfrm>
          <a:prstGeom prst="rect">
            <a:avLst/>
          </a:prstGeom>
          <a:noFill/>
        </p:spPr>
      </p:pic>
      <p:pic>
        <p:nvPicPr>
          <p:cNvPr id="1028" name="Picture 4" descr="Рисуем голову коровы"/>
          <p:cNvPicPr>
            <a:picLocks noChangeAspect="1" noChangeArrowheads="1"/>
          </p:cNvPicPr>
          <p:nvPr/>
        </p:nvPicPr>
        <p:blipFill>
          <a:blip r:embed="rId3" cstate="print"/>
          <a:srcRect l="35002" t="25282" r="35182" b="24155"/>
          <a:stretch>
            <a:fillRect/>
          </a:stretch>
        </p:blipFill>
        <p:spPr bwMode="auto">
          <a:xfrm>
            <a:off x="5013177" y="0"/>
            <a:ext cx="1584176" cy="1653053"/>
          </a:xfrm>
          <a:prstGeom prst="rect">
            <a:avLst/>
          </a:prstGeom>
          <a:noFill/>
        </p:spPr>
      </p:pic>
      <p:pic>
        <p:nvPicPr>
          <p:cNvPr id="1032" name="Picture 8" descr="Как нарисовать корову карандашом поэтапно"/>
          <p:cNvPicPr>
            <a:picLocks noChangeAspect="1" noChangeArrowheads="1"/>
          </p:cNvPicPr>
          <p:nvPr/>
        </p:nvPicPr>
        <p:blipFill>
          <a:blip r:embed="rId4" cstate="print"/>
          <a:srcRect l="20742" t="8425" r="19626" b="2272"/>
          <a:stretch>
            <a:fillRect/>
          </a:stretch>
        </p:blipFill>
        <p:spPr bwMode="auto">
          <a:xfrm>
            <a:off x="3545632" y="1547664"/>
            <a:ext cx="3312368" cy="3816424"/>
          </a:xfrm>
          <a:prstGeom prst="rect">
            <a:avLst/>
          </a:prstGeom>
          <a:noFill/>
        </p:spPr>
      </p:pic>
      <p:pic>
        <p:nvPicPr>
          <p:cNvPr id="1034" name="Picture 10" descr="Как нарисовать корову для детей"/>
          <p:cNvPicPr>
            <a:picLocks noChangeAspect="1" noChangeArrowheads="1"/>
          </p:cNvPicPr>
          <p:nvPr/>
        </p:nvPicPr>
        <p:blipFill>
          <a:blip r:embed="rId5" cstate="print"/>
          <a:srcRect l="20742" t="3370" r="19626" b="7327"/>
          <a:stretch>
            <a:fillRect/>
          </a:stretch>
        </p:blipFill>
        <p:spPr bwMode="auto">
          <a:xfrm>
            <a:off x="1" y="3995936"/>
            <a:ext cx="3312368" cy="3816424"/>
          </a:xfrm>
          <a:prstGeom prst="rect">
            <a:avLst/>
          </a:prstGeom>
          <a:noFill/>
        </p:spPr>
      </p:pic>
      <p:pic>
        <p:nvPicPr>
          <p:cNvPr id="1036" name="Picture 12" descr="Как нарисовать корову ребенку"/>
          <p:cNvPicPr>
            <a:picLocks noChangeAspect="1" noChangeArrowheads="1"/>
          </p:cNvPicPr>
          <p:nvPr/>
        </p:nvPicPr>
        <p:blipFill>
          <a:blip r:embed="rId6" cstate="print"/>
          <a:srcRect l="22038" t="3370" r="20922" b="9012"/>
          <a:stretch>
            <a:fillRect/>
          </a:stretch>
        </p:blipFill>
        <p:spPr bwMode="auto">
          <a:xfrm>
            <a:off x="3284985" y="5399584"/>
            <a:ext cx="3168352" cy="3744416"/>
          </a:xfrm>
          <a:prstGeom prst="rect">
            <a:avLst/>
          </a:prstGeom>
          <a:noFill/>
        </p:spPr>
      </p:pic>
      <p:pic>
        <p:nvPicPr>
          <p:cNvPr id="1030" name="Picture 6" descr="как нарисовать корову поэтапно"/>
          <p:cNvPicPr>
            <a:picLocks noChangeAspect="1" noChangeArrowheads="1"/>
          </p:cNvPicPr>
          <p:nvPr/>
        </p:nvPicPr>
        <p:blipFill>
          <a:blip r:embed="rId7" cstate="print"/>
          <a:srcRect l="19445" t="16854" r="20922" b="15728"/>
          <a:stretch>
            <a:fillRect/>
          </a:stretch>
        </p:blipFill>
        <p:spPr bwMode="auto">
          <a:xfrm>
            <a:off x="1" y="1475656"/>
            <a:ext cx="3312368" cy="2304256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1484785" y="3923928"/>
            <a:ext cx="2448272" cy="3383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13176" y="5292080"/>
            <a:ext cx="2592288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849889" y="1403648"/>
            <a:ext cx="1008112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исуем овечку"/>
          <p:cNvPicPr>
            <a:picLocks noChangeAspect="1" noChangeArrowheads="1"/>
          </p:cNvPicPr>
          <p:nvPr/>
        </p:nvPicPr>
        <p:blipFill>
          <a:blip r:embed="rId2" cstate="print"/>
          <a:srcRect t="16854" b="30476"/>
          <a:stretch>
            <a:fillRect/>
          </a:stretch>
        </p:blipFill>
        <p:spPr bwMode="auto">
          <a:xfrm>
            <a:off x="404665" y="0"/>
            <a:ext cx="5554663" cy="1800200"/>
          </a:xfrm>
          <a:prstGeom prst="rect">
            <a:avLst/>
          </a:prstGeom>
          <a:noFill/>
        </p:spPr>
      </p:pic>
      <p:pic>
        <p:nvPicPr>
          <p:cNvPr id="2052" name="Picture 4" descr="Как нарисовать овечку поэтапно"/>
          <p:cNvPicPr>
            <a:picLocks noChangeAspect="1" noChangeArrowheads="1"/>
          </p:cNvPicPr>
          <p:nvPr/>
        </p:nvPicPr>
        <p:blipFill>
          <a:blip r:embed="rId3" cstate="print"/>
          <a:srcRect l="19938" t="16854" r="17033" b="13621"/>
          <a:stretch>
            <a:fillRect/>
          </a:stretch>
        </p:blipFill>
        <p:spPr bwMode="auto">
          <a:xfrm>
            <a:off x="0" y="2195736"/>
            <a:ext cx="3501008" cy="2376264"/>
          </a:xfrm>
          <a:prstGeom prst="rect">
            <a:avLst/>
          </a:prstGeom>
          <a:noFill/>
        </p:spPr>
      </p:pic>
      <p:pic>
        <p:nvPicPr>
          <p:cNvPr id="2054" name="Picture 6" descr="Как нарисовать овечку ребенку"/>
          <p:cNvPicPr>
            <a:picLocks noChangeAspect="1" noChangeArrowheads="1"/>
          </p:cNvPicPr>
          <p:nvPr/>
        </p:nvPicPr>
        <p:blipFill>
          <a:blip r:embed="rId4" cstate="print"/>
          <a:srcRect l="19445" t="14748" r="15737" b="9408"/>
          <a:stretch>
            <a:fillRect/>
          </a:stretch>
        </p:blipFill>
        <p:spPr bwMode="auto">
          <a:xfrm>
            <a:off x="3257601" y="2123728"/>
            <a:ext cx="3600400" cy="2592288"/>
          </a:xfrm>
          <a:prstGeom prst="rect">
            <a:avLst/>
          </a:prstGeom>
          <a:noFill/>
        </p:spPr>
      </p:pic>
      <p:pic>
        <p:nvPicPr>
          <p:cNvPr id="2056" name="Picture 8" descr="Как нарисовать овечку для детей"/>
          <p:cNvPicPr>
            <a:picLocks noChangeAspect="1" noChangeArrowheads="1"/>
          </p:cNvPicPr>
          <p:nvPr/>
        </p:nvPicPr>
        <p:blipFill>
          <a:blip r:embed="rId5" cstate="print"/>
          <a:srcRect t="12583"/>
          <a:stretch>
            <a:fillRect/>
          </a:stretch>
        </p:blipFill>
        <p:spPr bwMode="auto">
          <a:xfrm>
            <a:off x="116632" y="5220073"/>
            <a:ext cx="6741368" cy="3626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к нарисовать козленка для детей"/>
          <p:cNvPicPr>
            <a:picLocks noChangeAspect="1" noChangeArrowheads="1"/>
          </p:cNvPicPr>
          <p:nvPr/>
        </p:nvPicPr>
        <p:blipFill>
          <a:blip r:embed="rId2" cstate="print"/>
          <a:srcRect l="6162" t="19643" r="59924" b="25580"/>
          <a:stretch>
            <a:fillRect/>
          </a:stretch>
        </p:blipFill>
        <p:spPr bwMode="auto">
          <a:xfrm>
            <a:off x="0" y="0"/>
            <a:ext cx="1484784" cy="1475656"/>
          </a:xfrm>
          <a:prstGeom prst="rect">
            <a:avLst/>
          </a:prstGeom>
          <a:noFill/>
        </p:spPr>
      </p:pic>
      <p:pic>
        <p:nvPicPr>
          <p:cNvPr id="3080" name="Picture 8" descr="Как нарисовать козленка для детей"/>
          <p:cNvPicPr>
            <a:picLocks noChangeAspect="1" noChangeArrowheads="1"/>
          </p:cNvPicPr>
          <p:nvPr/>
        </p:nvPicPr>
        <p:blipFill>
          <a:blip r:embed="rId3" cstate="print"/>
          <a:srcRect t="10110" b="12382"/>
          <a:stretch>
            <a:fillRect/>
          </a:stretch>
        </p:blipFill>
        <p:spPr bwMode="auto">
          <a:xfrm>
            <a:off x="548681" y="1979712"/>
            <a:ext cx="5554663" cy="3312368"/>
          </a:xfrm>
          <a:prstGeom prst="rect">
            <a:avLst/>
          </a:prstGeom>
          <a:noFill/>
        </p:spPr>
      </p:pic>
      <p:pic>
        <p:nvPicPr>
          <p:cNvPr id="6" name="Picture 4" descr="Как нарисовать козленка для детей"/>
          <p:cNvPicPr>
            <a:picLocks noChangeAspect="1" noChangeArrowheads="1"/>
          </p:cNvPicPr>
          <p:nvPr/>
        </p:nvPicPr>
        <p:blipFill>
          <a:blip r:embed="rId2" cstate="print"/>
          <a:srcRect l="59621" t="19643" r="8278" b="25580"/>
          <a:stretch>
            <a:fillRect/>
          </a:stretch>
        </p:blipFill>
        <p:spPr bwMode="auto">
          <a:xfrm>
            <a:off x="1484785" y="0"/>
            <a:ext cx="1405400" cy="1475656"/>
          </a:xfrm>
          <a:prstGeom prst="rect">
            <a:avLst/>
          </a:prstGeom>
          <a:noFill/>
        </p:spPr>
      </p:pic>
      <p:pic>
        <p:nvPicPr>
          <p:cNvPr id="7" name="Picture 6" descr="Как нарисовать козленка ребенку"/>
          <p:cNvPicPr>
            <a:picLocks noChangeAspect="1" noChangeArrowheads="1"/>
          </p:cNvPicPr>
          <p:nvPr/>
        </p:nvPicPr>
        <p:blipFill>
          <a:blip r:embed="rId4" cstate="print"/>
          <a:srcRect l="52605" t="16854" b="24155"/>
          <a:stretch>
            <a:fillRect/>
          </a:stretch>
        </p:blipFill>
        <p:spPr bwMode="auto">
          <a:xfrm>
            <a:off x="4789494" y="0"/>
            <a:ext cx="2068506" cy="1584176"/>
          </a:xfrm>
          <a:prstGeom prst="rect">
            <a:avLst/>
          </a:prstGeom>
          <a:noFill/>
        </p:spPr>
      </p:pic>
      <p:pic>
        <p:nvPicPr>
          <p:cNvPr id="3078" name="Picture 6" descr="Как нарисовать козленка ребенку"/>
          <p:cNvPicPr>
            <a:picLocks noChangeAspect="1" noChangeArrowheads="1"/>
          </p:cNvPicPr>
          <p:nvPr/>
        </p:nvPicPr>
        <p:blipFill>
          <a:blip r:embed="rId4" cstate="print"/>
          <a:srcRect t="16854" r="52153" b="24155"/>
          <a:stretch>
            <a:fillRect/>
          </a:stretch>
        </p:blipFill>
        <p:spPr bwMode="auto">
          <a:xfrm>
            <a:off x="2780928" y="0"/>
            <a:ext cx="2088232" cy="1584176"/>
          </a:xfrm>
          <a:prstGeom prst="rect">
            <a:avLst/>
          </a:prstGeom>
          <a:noFill/>
        </p:spPr>
      </p:pic>
      <p:pic>
        <p:nvPicPr>
          <p:cNvPr id="3082" name="Picture 10" descr="Как нарисовать козленка для детей"/>
          <p:cNvPicPr>
            <a:picLocks noChangeAspect="1" noChangeArrowheads="1"/>
          </p:cNvPicPr>
          <p:nvPr/>
        </p:nvPicPr>
        <p:blipFill>
          <a:blip r:embed="rId5" cstate="print"/>
          <a:srcRect t="9866" b="10940"/>
          <a:stretch>
            <a:fillRect/>
          </a:stretch>
        </p:blipFill>
        <p:spPr bwMode="auto">
          <a:xfrm>
            <a:off x="0" y="5148064"/>
            <a:ext cx="6558396" cy="3995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89ad_252065e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309320" cy="90618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89ae_93fad2d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37312" cy="90889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89af_e10dc0c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453336" cy="91536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89b0_a809868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597352" cy="90685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3</Words>
  <Application>Microsoft Office PowerPoint</Application>
  <PresentationFormat>Экран (4:3)</PresentationFormat>
  <Paragraphs>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компик</dc:creator>
  <cp:lastModifiedBy>компик</cp:lastModifiedBy>
  <cp:revision>2</cp:revision>
  <dcterms:created xsi:type="dcterms:W3CDTF">2015-04-05T15:28:02Z</dcterms:created>
  <dcterms:modified xsi:type="dcterms:W3CDTF">2015-04-05T15:45:25Z</dcterms:modified>
</cp:coreProperties>
</file>