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3" r:id="rId6"/>
    <p:sldId id="264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reative Colorful Eye wallpapers HD free - 2416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Бальмонт Константин Записи в рубрике Бальмонт Константин Дневник Марина Сушинская : LiveInternet - Российский Сервис Онлайн-Дн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096340" cy="4077072"/>
          </a:xfrm>
          <a:prstGeom prst="rect">
            <a:avLst/>
          </a:prstGeom>
          <a:noFill/>
        </p:spPr>
      </p:pic>
      <p:pic>
        <p:nvPicPr>
          <p:cNvPr id="26628" name="Picture 4" descr="река, Кава, обои, лес, природа, прогулка, отдых, пейзаж - (картинка, изображение, фото, обои 368006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9868" y="3501008"/>
            <a:ext cx="5374132" cy="3356992"/>
          </a:xfrm>
          <a:prstGeom prst="rect">
            <a:avLst/>
          </a:prstGeom>
          <a:noFill/>
        </p:spPr>
      </p:pic>
      <p:pic>
        <p:nvPicPr>
          <p:cNvPr id="26630" name="Picture 6" descr="герб солнца Флаги и герб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0"/>
            <a:ext cx="3275856" cy="3275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ладовка Левконои - Е.Золотов. Одноименная осе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6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Скачать обои Природа, иней, деревья, лес, снег, солнце, зима - картинка #12604 c разрешением 1152x8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форум Майкла Джексона Powered by Invision Power 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Русь Студия &quot;Гнозис&quot; - астрология и другая эзотер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788024" cy="3587380"/>
          </a:xfrm>
          <a:prstGeom prst="rect">
            <a:avLst/>
          </a:prstGeom>
          <a:noFill/>
        </p:spPr>
      </p:pic>
      <p:pic>
        <p:nvPicPr>
          <p:cNvPr id="20484" name="Picture 4" descr="Весенние приметы, пословицы и поговорки-&quot;ЦБС&quot; г. Ангарс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4788024" cy="3356992"/>
          </a:xfrm>
          <a:prstGeom prst="rect">
            <a:avLst/>
          </a:prstGeom>
          <a:noFill/>
        </p:spPr>
      </p:pic>
      <p:pic>
        <p:nvPicPr>
          <p:cNvPr id="20486" name="Picture 6" descr="Ч1.РНСПС- 60; 6 ЛиДД (до 20.02.2013) Mami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"/>
            <a:ext cx="4499991" cy="3501008"/>
          </a:xfrm>
          <a:prstGeom prst="rect">
            <a:avLst/>
          </a:prstGeom>
          <a:noFill/>
        </p:spPr>
      </p:pic>
      <p:pic>
        <p:nvPicPr>
          <p:cNvPr id="20488" name="Picture 8" descr="Дети в лесу, Шишкин Иван Иванович. 1000x642. Просмотров: 3374. Обновлено: не задана www.ArtScroll.ru - Свитки искусства. Галере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07804"/>
            <a:ext cx="4572000" cy="3350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небо / VFL.Ru это, фотохостинг без регистрации, и быстрый хостинг изображени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3641286"/>
          </a:xfrm>
          <a:prstGeom prst="rect">
            <a:avLst/>
          </a:prstGeom>
          <a:noFill/>
        </p:spPr>
      </p:pic>
      <p:pic>
        <p:nvPicPr>
          <p:cNvPr id="21508" name="Picture 4" descr="Картинки для календаря природы &quot; Образовательный портал МистерГИ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9102" y="0"/>
            <a:ext cx="4274898" cy="3645024"/>
          </a:xfrm>
          <a:prstGeom prst="rect">
            <a:avLst/>
          </a:prstGeom>
          <a:noFill/>
        </p:spPr>
      </p:pic>
      <p:pic>
        <p:nvPicPr>
          <p:cNvPr id="21510" name="Picture 6" descr="Оценённые фотографии от Dmitriy&amp;Jul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4"/>
            <a:ext cx="4860032" cy="3212976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3645024"/>
            <a:ext cx="4860032" cy="3024336"/>
          </a:xfrm>
          <a:prstGeom prst="line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0" y="3717032"/>
            <a:ext cx="4860032" cy="3140968"/>
          </a:xfrm>
          <a:prstGeom prst="line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80112" y="4797152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конец</a:t>
            </a:r>
            <a:endParaRPr lang="ru-RU" sz="8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Сосульки :: Зима :: Unit :: Галерея альбомов фотографий Foto.ru, частные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6016" cy="3284984"/>
          </a:xfrm>
          <a:prstGeom prst="rect">
            <a:avLst/>
          </a:prstGeom>
          <a:noFill/>
        </p:spPr>
      </p:pic>
      <p:pic>
        <p:nvPicPr>
          <p:cNvPr id="19460" name="Picture 4" descr="Новые приметы весны (Наталья Исаева Горецкая) / Стихи.ру - национальный сервер современной поэз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4427984" cy="3295651"/>
          </a:xfrm>
          <a:prstGeom prst="rect">
            <a:avLst/>
          </a:prstGeom>
          <a:noFill/>
        </p:spPr>
      </p:pic>
      <p:pic>
        <p:nvPicPr>
          <p:cNvPr id="19462" name="Picture 6" descr="бугаенко борис - Сайт художника - Работа &quot;Приметы весн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4716016" cy="3573016"/>
          </a:xfrm>
          <a:prstGeom prst="rect">
            <a:avLst/>
          </a:prstGeom>
          <a:noFill/>
        </p:spPr>
      </p:pic>
      <p:pic>
        <p:nvPicPr>
          <p:cNvPr id="19464" name="Picture 8" descr="Победители конкурсов - ФОТОШКОЛА ЕЛЕНЫ СЧАСТЛИВО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271303"/>
            <a:ext cx="4427984" cy="3586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Следственные органы начали проверку по факту падения сосульки на ребенка / У мальчика сотрясение мозга / 13.02.13 / Россия / РИ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59109" cy="3573016"/>
          </a:xfrm>
          <a:prstGeom prst="rect">
            <a:avLst/>
          </a:prstGeom>
          <a:noFill/>
        </p:spPr>
      </p:pic>
      <p:pic>
        <p:nvPicPr>
          <p:cNvPr id="22532" name="Picture 4" descr="Авантюристка: Мар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5088" y="3284984"/>
            <a:ext cx="4768911" cy="3573016"/>
          </a:xfrm>
          <a:prstGeom prst="rect">
            <a:avLst/>
          </a:prstGeom>
          <a:noFill/>
        </p:spPr>
      </p:pic>
      <p:pic>
        <p:nvPicPr>
          <p:cNvPr id="22536" name="Picture 8" descr="Классные часы в начальной школе разработки - Только новые учебни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5296" y="0"/>
            <a:ext cx="2288704" cy="3521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План занятий на год / Вика учите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24128" cy="4293096"/>
          </a:xfrm>
          <a:prstGeom prst="rect">
            <a:avLst/>
          </a:prstGeom>
          <a:noFill/>
        </p:spPr>
      </p:pic>
      <p:pic>
        <p:nvPicPr>
          <p:cNvPr id="25604" name="Picture 4" descr="Загрузка картинки: природа, растения, цветы, весна, крокусы, макро, фото / 357535 - bestforce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158970"/>
            <a:ext cx="4932040" cy="3699030"/>
          </a:xfrm>
          <a:prstGeom prst="rect">
            <a:avLst/>
          </a:prstGeom>
          <a:noFill/>
        </p:spPr>
      </p:pic>
      <p:pic>
        <p:nvPicPr>
          <p:cNvPr id="25606" name="Picture 6" descr="Чепчик &quot;Garden Baby&quot; Волшебные слова, р. 40, р. 42 - Карпуш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60648"/>
            <a:ext cx="2724788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4</cp:revision>
  <dcterms:created xsi:type="dcterms:W3CDTF">2015-03-10T13:19:20Z</dcterms:created>
  <dcterms:modified xsi:type="dcterms:W3CDTF">2015-03-10T13:56:28Z</dcterms:modified>
</cp:coreProperties>
</file>